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7"/>
  </p:notesMasterIdLst>
  <p:sldIdLst>
    <p:sldId id="256" r:id="rId2"/>
    <p:sldId id="257" r:id="rId3"/>
    <p:sldId id="258" r:id="rId4"/>
    <p:sldId id="275"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259" r:id="rId74"/>
    <p:sldId id="260" r:id="rId75"/>
    <p:sldId id="261"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90" d="100"/>
          <a:sy n="90" d="100"/>
        </p:scale>
        <p:origin x="-594" y="-4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9075FC-D237-419A-AEC4-B7A884A80322}" type="datetimeFigureOut">
              <a:rPr lang="en-US" smtClean="0"/>
              <a:pPr/>
              <a:t>3/16/2007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9E48B4-D99B-41ED-BB63-8F68E67D9E3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shadeToTitle="1">
        <a:gradFill flip="none" rotWithShape="1">
          <a:gsLst>
            <a:gs pos="0">
              <a:schemeClr val="bg1">
                <a:lumMod val="95000"/>
              </a:schemeClr>
            </a:gs>
            <a:gs pos="39999">
              <a:schemeClr val="bg1">
                <a:lumMod val="85000"/>
              </a:schemeClr>
            </a:gs>
            <a:gs pos="70000">
              <a:schemeClr val="bg1">
                <a:lumMod val="85000"/>
              </a:schemeClr>
            </a:gs>
            <a:gs pos="100000">
              <a:schemeClr val="bg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819401"/>
            <a:ext cx="8077200" cy="685799"/>
          </a:xfrm>
        </p:spPr>
        <p:txBody>
          <a:bodyPr/>
          <a:lstStyle>
            <a:lvl1pPr algn="l">
              <a:defRPr>
                <a:solidFill>
                  <a:schemeClr val="accent1">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 y="3581400"/>
            <a:ext cx="46482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Box 6"/>
          <p:cNvSpPr txBox="1"/>
          <p:nvPr userDrawn="1"/>
        </p:nvSpPr>
        <p:spPr>
          <a:xfrm>
            <a:off x="152400" y="2133600"/>
            <a:ext cx="5640968" cy="646331"/>
          </a:xfrm>
          <a:prstGeom prst="rect">
            <a:avLst/>
          </a:prstGeom>
          <a:noFill/>
        </p:spPr>
        <p:txBody>
          <a:bodyPr wrap="none" rtlCol="0">
            <a:spAutoFit/>
          </a:bodyPr>
          <a:lstStyle/>
          <a:p>
            <a:r>
              <a:rPr lang="en-US" sz="3600" dirty="0" smtClean="0">
                <a:latin typeface="Arial Black" pitchFamily="34" charset="0"/>
                <a:cs typeface="Aharoni" pitchFamily="2" charset="-79"/>
              </a:rPr>
              <a:t>Microsoft Office 2007</a:t>
            </a:r>
            <a:endParaRPr lang="en-US" sz="3600" dirty="0">
              <a:latin typeface="Arial Black" pitchFamily="34" charset="0"/>
              <a:cs typeface="Aharoni" pitchFamily="2" charset="-79"/>
            </a:endParaRPr>
          </a:p>
        </p:txBody>
      </p:sp>
      <p:cxnSp>
        <p:nvCxnSpPr>
          <p:cNvPr id="9" name="Straight Connector 8"/>
          <p:cNvCxnSpPr/>
          <p:nvPr userDrawn="1"/>
        </p:nvCxnSpPr>
        <p:spPr>
          <a:xfrm>
            <a:off x="228600" y="2743200"/>
            <a:ext cx="8839200" cy="1588"/>
          </a:xfrm>
          <a:prstGeom prst="line">
            <a:avLst/>
          </a:prstGeom>
        </p:spPr>
        <p:style>
          <a:lnRef idx="3">
            <a:schemeClr val="dk1"/>
          </a:lnRef>
          <a:fillRef idx="0">
            <a:schemeClr val="dk1"/>
          </a:fillRef>
          <a:effectRef idx="2">
            <a:schemeClr val="dk1"/>
          </a:effectRef>
          <a:fontRef idx="minor">
            <a:schemeClr val="tx1"/>
          </a:fontRef>
        </p:style>
      </p:cxnSp>
      <p:pic>
        <p:nvPicPr>
          <p:cNvPr id="4107" name="Picture 11"/>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953000" y="3581400"/>
            <a:ext cx="4114800" cy="3189210"/>
          </a:xfrm>
          <a:prstGeom prst="rect">
            <a:avLst/>
          </a:prstGeom>
          <a:noFill/>
          <a:ln w="9525">
            <a:noFill/>
            <a:miter lim="800000"/>
            <a:headEnd/>
            <a:tailEnd/>
          </a:ln>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Microsoft Office 2007: Introductory Concepts and Techniques</a:t>
            </a:r>
            <a:endParaRPr lang="en-US"/>
          </a:p>
        </p:txBody>
      </p:sp>
      <p:sp>
        <p:nvSpPr>
          <p:cNvPr id="6" name="Slide Number Placeholder 5"/>
          <p:cNvSpPr>
            <a:spLocks noGrp="1"/>
          </p:cNvSpPr>
          <p:nvPr>
            <p:ph type="sldNum" sz="quarter" idx="12"/>
          </p:nvPr>
        </p:nvSpPr>
        <p:spPr/>
        <p:txBody>
          <a:bodyPr/>
          <a:lstStyle/>
          <a:p>
            <a:fld id="{CA380B22-F6F4-44E6-A477-C47B9EB980B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Microsoft Office 2007: Introductory Concepts and Techniques</a:t>
            </a:r>
            <a:endParaRPr lang="en-US"/>
          </a:p>
        </p:txBody>
      </p:sp>
      <p:sp>
        <p:nvSpPr>
          <p:cNvPr id="6" name="Slide Number Placeholder 5"/>
          <p:cNvSpPr>
            <a:spLocks noGrp="1"/>
          </p:cNvSpPr>
          <p:nvPr>
            <p:ph type="sldNum" sz="quarter" idx="12"/>
          </p:nvPr>
        </p:nvSpPr>
        <p:spPr/>
        <p:txBody>
          <a:bodyPr/>
          <a:lstStyle/>
          <a:p>
            <a:fld id="{CA380B22-F6F4-44E6-A477-C47B9EB980B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shadeToTitle="1">
        <a:gradFill flip="none" rotWithShape="1">
          <a:gsLst>
            <a:gs pos="0">
              <a:schemeClr val="bg1">
                <a:lumMod val="95000"/>
              </a:schemeClr>
            </a:gs>
            <a:gs pos="39999">
              <a:schemeClr val="bg1">
                <a:lumMod val="85000"/>
              </a:schemeClr>
            </a:gs>
            <a:gs pos="70000">
              <a:schemeClr val="bg1">
                <a:lumMod val="85000"/>
              </a:schemeClr>
            </a:gs>
            <a:gs pos="100000">
              <a:schemeClr val="bg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054" name="Picture 6"/>
          <p:cNvPicPr>
            <a:picLocks noChangeAspect="1" noChangeArrowheads="1"/>
          </p:cNvPicPr>
          <p:nvPr userDrawn="1"/>
        </p:nvPicPr>
        <p:blipFill>
          <a:blip r:embed="rId2"/>
          <a:srcRect/>
          <a:stretch>
            <a:fillRect/>
          </a:stretch>
        </p:blipFill>
        <p:spPr bwMode="auto">
          <a:xfrm>
            <a:off x="-76200" y="6477000"/>
            <a:ext cx="8229600" cy="466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0" y="76200"/>
            <a:ext cx="8686800" cy="1143000"/>
          </a:xfrm>
        </p:spPr>
        <p:txBody>
          <a:bodyPr/>
          <a:lstStyle>
            <a:lvl1pPr algn="l">
              <a:defRPr>
                <a:solidFill>
                  <a:schemeClr val="accent1">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295400"/>
            <a:ext cx="8686800" cy="48307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0" y="6492875"/>
            <a:ext cx="7924800" cy="365125"/>
          </a:xfrm>
        </p:spPr>
        <p:txBody>
          <a:bodyPr/>
          <a:lstStyle>
            <a:lvl1pPr algn="l">
              <a:defRPr b="1">
                <a:solidFill>
                  <a:schemeClr val="bg1"/>
                </a:solidFill>
              </a:defRPr>
            </a:lvl1pPr>
          </a:lstStyle>
          <a:p>
            <a:r>
              <a:rPr lang="en-US" dirty="0" smtClean="0"/>
              <a:t>Microsoft Office 2007: Introductory Concepts and Techniques</a:t>
            </a:r>
            <a:endParaRPr lang="en-US" dirty="0"/>
          </a:p>
        </p:txBody>
      </p:sp>
      <p:sp>
        <p:nvSpPr>
          <p:cNvPr id="6" name="Slide Number Placeholder 5"/>
          <p:cNvSpPr>
            <a:spLocks noGrp="1"/>
          </p:cNvSpPr>
          <p:nvPr>
            <p:ph type="sldNum" sz="quarter" idx="12"/>
          </p:nvPr>
        </p:nvSpPr>
        <p:spPr>
          <a:xfrm>
            <a:off x="8458200" y="6492875"/>
            <a:ext cx="533400" cy="365125"/>
          </a:xfrm>
        </p:spPr>
        <p:txBody>
          <a:bodyPr/>
          <a:lstStyle>
            <a:lvl1pPr>
              <a:defRPr b="1">
                <a:solidFill>
                  <a:schemeClr val="tx1"/>
                </a:solidFill>
              </a:defRPr>
            </a:lvl1pPr>
          </a:lstStyle>
          <a:p>
            <a:fld id="{CA380B22-F6F4-44E6-A477-C47B9EB980BC}" type="slidenum">
              <a:rPr lang="en-US" smtClean="0"/>
              <a:pPr/>
              <a:t>‹#›</a:t>
            </a:fld>
            <a:endParaRPr lang="en-US" dirty="0"/>
          </a:p>
        </p:txBody>
      </p:sp>
      <p:cxnSp>
        <p:nvCxnSpPr>
          <p:cNvPr id="10" name="Straight Connector 9"/>
          <p:cNvCxnSpPr/>
          <p:nvPr userDrawn="1"/>
        </p:nvCxnSpPr>
        <p:spPr>
          <a:xfrm>
            <a:off x="0" y="1219200"/>
            <a:ext cx="8001000" cy="1588"/>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Microsoft Office 2007: Introductory Concepts and Techniques</a:t>
            </a:r>
            <a:endParaRPr lang="en-US"/>
          </a:p>
        </p:txBody>
      </p:sp>
      <p:sp>
        <p:nvSpPr>
          <p:cNvPr id="6" name="Slide Number Placeholder 5"/>
          <p:cNvSpPr>
            <a:spLocks noGrp="1"/>
          </p:cNvSpPr>
          <p:nvPr>
            <p:ph type="sldNum" sz="quarter" idx="12"/>
          </p:nvPr>
        </p:nvSpPr>
        <p:spPr/>
        <p:txBody>
          <a:bodyPr/>
          <a:lstStyle/>
          <a:p>
            <a:fld id="{CA380B22-F6F4-44E6-A477-C47B9EB980B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smtClean="0"/>
              <a:t>Microsoft Office 2007: Introductory Concepts and Techniques</a:t>
            </a:r>
            <a:endParaRPr lang="en-US"/>
          </a:p>
        </p:txBody>
      </p:sp>
      <p:sp>
        <p:nvSpPr>
          <p:cNvPr id="7" name="Slide Number Placeholder 6"/>
          <p:cNvSpPr>
            <a:spLocks noGrp="1"/>
          </p:cNvSpPr>
          <p:nvPr>
            <p:ph type="sldNum" sz="quarter" idx="12"/>
          </p:nvPr>
        </p:nvSpPr>
        <p:spPr/>
        <p:txBody>
          <a:bodyPr/>
          <a:lstStyle/>
          <a:p>
            <a:fld id="{CA380B22-F6F4-44E6-A477-C47B9EB980B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t>Microsoft Office 2007: Introductory Concepts and Techniques</a:t>
            </a:r>
            <a:endParaRPr lang="en-US"/>
          </a:p>
        </p:txBody>
      </p:sp>
      <p:sp>
        <p:nvSpPr>
          <p:cNvPr id="9" name="Slide Number Placeholder 8"/>
          <p:cNvSpPr>
            <a:spLocks noGrp="1"/>
          </p:cNvSpPr>
          <p:nvPr>
            <p:ph type="sldNum" sz="quarter" idx="12"/>
          </p:nvPr>
        </p:nvSpPr>
        <p:spPr/>
        <p:txBody>
          <a:bodyPr/>
          <a:lstStyle/>
          <a:p>
            <a:fld id="{CA380B22-F6F4-44E6-A477-C47B9EB980B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a:p>
        </p:txBody>
      </p:sp>
      <p:sp>
        <p:nvSpPr>
          <p:cNvPr id="5" name="Slide Number Placeholder 4"/>
          <p:cNvSpPr>
            <a:spLocks noGrp="1"/>
          </p:cNvSpPr>
          <p:nvPr>
            <p:ph type="sldNum" sz="quarter" idx="12"/>
          </p:nvPr>
        </p:nvSpPr>
        <p:spPr/>
        <p:txBody>
          <a:bodyPr/>
          <a:lstStyle/>
          <a:p>
            <a:fld id="{CA380B22-F6F4-44E6-A477-C47B9EB980B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Microsoft Office 2007: Introductory Concepts and Techniques</a:t>
            </a:r>
            <a:endParaRPr lang="en-US"/>
          </a:p>
        </p:txBody>
      </p:sp>
      <p:sp>
        <p:nvSpPr>
          <p:cNvPr id="4" name="Slide Number Placeholder 3"/>
          <p:cNvSpPr>
            <a:spLocks noGrp="1"/>
          </p:cNvSpPr>
          <p:nvPr>
            <p:ph type="sldNum" sz="quarter" idx="12"/>
          </p:nvPr>
        </p:nvSpPr>
        <p:spPr/>
        <p:txBody>
          <a:bodyPr/>
          <a:lstStyle/>
          <a:p>
            <a:fld id="{CA380B22-F6F4-44E6-A477-C47B9EB980B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Microsoft Office 2007: Introductory Concepts and Techniques</a:t>
            </a:r>
            <a:endParaRPr lang="en-US"/>
          </a:p>
        </p:txBody>
      </p:sp>
      <p:sp>
        <p:nvSpPr>
          <p:cNvPr id="7" name="Slide Number Placeholder 6"/>
          <p:cNvSpPr>
            <a:spLocks noGrp="1"/>
          </p:cNvSpPr>
          <p:nvPr>
            <p:ph type="sldNum" sz="quarter" idx="12"/>
          </p:nvPr>
        </p:nvSpPr>
        <p:spPr/>
        <p:txBody>
          <a:bodyPr/>
          <a:lstStyle/>
          <a:p>
            <a:fld id="{CA380B22-F6F4-44E6-A477-C47B9EB980B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Microsoft Office 2007: Introductory Concepts and Techniques</a:t>
            </a:r>
            <a:endParaRPr lang="en-US"/>
          </a:p>
        </p:txBody>
      </p:sp>
      <p:sp>
        <p:nvSpPr>
          <p:cNvPr id="7" name="Slide Number Placeholder 6"/>
          <p:cNvSpPr>
            <a:spLocks noGrp="1"/>
          </p:cNvSpPr>
          <p:nvPr>
            <p:ph type="sldNum" sz="quarter" idx="12"/>
          </p:nvPr>
        </p:nvSpPr>
        <p:spPr/>
        <p:txBody>
          <a:bodyPr/>
          <a:lstStyle/>
          <a:p>
            <a:fld id="{CA380B22-F6F4-44E6-A477-C47B9EB980B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39999">
              <a:schemeClr val="bg1">
                <a:lumMod val="85000"/>
              </a:schemeClr>
            </a:gs>
            <a:gs pos="70000">
              <a:schemeClr val="bg1">
                <a:lumMod val="85000"/>
              </a:schemeClr>
            </a:gs>
            <a:gs pos="100000">
              <a:schemeClr val="bg1">
                <a:lumMod val="75000"/>
              </a:schemeClr>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Microsoft Office 2007: Introductory Concepts and Techniques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80B22-F6F4-44E6-A477-C47B9EB980B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PowerPoint Chapter 1</a:t>
            </a:r>
            <a:endParaRPr lang="en-US" dirty="0"/>
          </a:p>
        </p:txBody>
      </p:sp>
      <p:sp>
        <p:nvSpPr>
          <p:cNvPr id="3" name="Subtitle 2"/>
          <p:cNvSpPr>
            <a:spLocks noGrp="1"/>
          </p:cNvSpPr>
          <p:nvPr>
            <p:ph type="subTitle" idx="1"/>
          </p:nvPr>
        </p:nvSpPr>
        <p:spPr/>
        <p:txBody>
          <a:bodyPr/>
          <a:lstStyle/>
          <a:p>
            <a:r>
              <a:rPr lang="en-US" dirty="0" smtClean="0"/>
              <a:t>Creating and Editing a</a:t>
            </a:r>
            <a:br>
              <a:rPr lang="en-US" dirty="0" smtClean="0"/>
            </a:br>
            <a:r>
              <a:rPr lang="en-US" dirty="0" smtClean="0"/>
              <a:t>Presentation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the Presentation Title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10</a:t>
            </a:fld>
            <a:endParaRPr lang="en-US" dirty="0"/>
          </a:p>
        </p:txBody>
      </p:sp>
      <p:pic>
        <p:nvPicPr>
          <p:cNvPr id="7" name="Content Placeholder 6" descr="FigPPT01-020.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Entering the Presentation Subtitle Paragraph</a:t>
            </a:r>
            <a:endParaRPr lang="en-US" dirty="0"/>
          </a:p>
        </p:txBody>
      </p:sp>
      <p:sp>
        <p:nvSpPr>
          <p:cNvPr id="3" name="Content Placeholder 2"/>
          <p:cNvSpPr>
            <a:spLocks noGrp="1"/>
          </p:cNvSpPr>
          <p:nvPr>
            <p:ph idx="1"/>
          </p:nvPr>
        </p:nvSpPr>
        <p:spPr/>
        <p:txBody>
          <a:bodyPr>
            <a:normAutofit/>
          </a:bodyPr>
          <a:lstStyle/>
          <a:p>
            <a:r>
              <a:rPr lang="en-US" dirty="0" smtClean="0"/>
              <a:t>Click the label, Click to add subtitle, located inside the subtitle text placeholder to select the placeholder</a:t>
            </a:r>
          </a:p>
          <a:p>
            <a:r>
              <a:rPr lang="en-US" dirty="0" smtClean="0"/>
              <a:t>Type </a:t>
            </a:r>
            <a:r>
              <a:rPr lang="en-US" dirty="0" smtClean="0">
                <a:latin typeface="Courier New" pitchFamily="49" charset="0"/>
                <a:cs typeface="Courier New" pitchFamily="49" charset="0"/>
              </a:rPr>
              <a:t>Spring Break in </a:t>
            </a:r>
            <a:r>
              <a:rPr lang="en-US" dirty="0" err="1" smtClean="0">
                <a:latin typeface="Courier New" pitchFamily="49" charset="0"/>
                <a:cs typeface="Courier New" pitchFamily="49" charset="0"/>
              </a:rPr>
              <a:t>Cabo</a:t>
            </a:r>
            <a:r>
              <a:rPr lang="en-US" dirty="0" smtClean="0">
                <a:latin typeface="Courier New" pitchFamily="49" charset="0"/>
                <a:cs typeface="Courier New" pitchFamily="49" charset="0"/>
              </a:rPr>
              <a:t> San Lucas, Mexico </a:t>
            </a:r>
            <a:r>
              <a:rPr lang="en-US" dirty="0" smtClean="0"/>
              <a:t>and then press the ENTER key</a:t>
            </a:r>
          </a:p>
          <a:p>
            <a:r>
              <a:rPr lang="en-US" dirty="0" smtClean="0"/>
              <a:t>Type </a:t>
            </a:r>
            <a:r>
              <a:rPr lang="en-US" dirty="0" smtClean="0">
                <a:latin typeface="Courier New" pitchFamily="49" charset="0"/>
                <a:cs typeface="Courier New" pitchFamily="49" charset="0"/>
              </a:rPr>
              <a:t>Presented by Dave </a:t>
            </a:r>
            <a:r>
              <a:rPr lang="en-US" dirty="0" err="1" smtClean="0">
                <a:latin typeface="Courier New" pitchFamily="49" charset="0"/>
                <a:cs typeface="Courier New" pitchFamily="49" charset="0"/>
              </a:rPr>
              <a:t>Ehlin</a:t>
            </a:r>
            <a:r>
              <a:rPr lang="en-US" dirty="0" smtClean="0">
                <a:latin typeface="Courier New" pitchFamily="49" charset="0"/>
                <a:cs typeface="Courier New" pitchFamily="49" charset="0"/>
              </a:rPr>
              <a:t>, SGA President </a:t>
            </a:r>
            <a:r>
              <a:rPr lang="en-US" dirty="0" smtClean="0"/>
              <a:t>but do not press the ENTER key</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Entering the Presentation Subtitle Paragraph</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12</a:t>
            </a:fld>
            <a:endParaRPr lang="en-US" dirty="0"/>
          </a:p>
        </p:txBody>
      </p:sp>
      <p:pic>
        <p:nvPicPr>
          <p:cNvPr id="7" name="Content Placeholder 6" descr="FigPPT01-022.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a Paragraph</a:t>
            </a:r>
            <a:endParaRPr lang="en-US" dirty="0"/>
          </a:p>
        </p:txBody>
      </p:sp>
      <p:sp>
        <p:nvSpPr>
          <p:cNvPr id="3" name="Content Placeholder 2"/>
          <p:cNvSpPr>
            <a:spLocks noGrp="1"/>
          </p:cNvSpPr>
          <p:nvPr>
            <p:ph idx="1"/>
          </p:nvPr>
        </p:nvSpPr>
        <p:spPr/>
        <p:txBody>
          <a:bodyPr/>
          <a:lstStyle/>
          <a:p>
            <a:r>
              <a:rPr lang="en-US" dirty="0" smtClean="0"/>
              <a:t>Triple-click the paragraph, Presented by Dave </a:t>
            </a:r>
            <a:r>
              <a:rPr lang="en-US" dirty="0" err="1" smtClean="0"/>
              <a:t>Ehlin</a:t>
            </a:r>
            <a:r>
              <a:rPr lang="en-US" dirty="0" smtClean="0"/>
              <a:t>, SGA President, in the subtitle text placeholder to select the paragraph</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13</a:t>
            </a:fld>
            <a:endParaRPr lang="en-US" dirty="0"/>
          </a:p>
        </p:txBody>
      </p:sp>
      <p:pic>
        <p:nvPicPr>
          <p:cNvPr id="6" name="Picture 5" descr="FigPPT01-023.gif"/>
          <p:cNvPicPr>
            <a:picLocks noChangeAspect="1"/>
          </p:cNvPicPr>
          <p:nvPr/>
        </p:nvPicPr>
        <p:blipFill>
          <a:blip r:embed="rId2"/>
          <a:stretch>
            <a:fillRect/>
          </a:stretch>
        </p:blipFill>
        <p:spPr>
          <a:xfrm>
            <a:off x="1600200" y="2895600"/>
            <a:ext cx="4648200" cy="34861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Italicizing Text</a:t>
            </a:r>
            <a:endParaRPr lang="en-US" dirty="0"/>
          </a:p>
        </p:txBody>
      </p:sp>
      <p:sp>
        <p:nvSpPr>
          <p:cNvPr id="3" name="Content Placeholder 2"/>
          <p:cNvSpPr>
            <a:spLocks noGrp="1"/>
          </p:cNvSpPr>
          <p:nvPr>
            <p:ph idx="1"/>
          </p:nvPr>
        </p:nvSpPr>
        <p:spPr/>
        <p:txBody>
          <a:bodyPr/>
          <a:lstStyle/>
          <a:p>
            <a:r>
              <a:rPr lang="en-US" dirty="0" smtClean="0"/>
              <a:t>With the subtitle text still selected, click the Italic button on the Mini toolbar to italicize that text on the slide and on the slide thumbnail</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14</a:t>
            </a:fld>
            <a:endParaRPr lang="en-US" dirty="0"/>
          </a:p>
        </p:txBody>
      </p:sp>
      <p:pic>
        <p:nvPicPr>
          <p:cNvPr id="6" name="Picture 5" descr="FigPPT01-024.gif"/>
          <p:cNvPicPr>
            <a:picLocks noChangeAspect="1"/>
          </p:cNvPicPr>
          <p:nvPr/>
        </p:nvPicPr>
        <p:blipFill>
          <a:blip r:embed="rId2"/>
          <a:stretch>
            <a:fillRect/>
          </a:stretch>
        </p:blipFill>
        <p:spPr>
          <a:xfrm>
            <a:off x="1828800" y="2895600"/>
            <a:ext cx="4648200" cy="34861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Multiple Paragraphs</a:t>
            </a:r>
            <a:endParaRPr lang="en-US" dirty="0"/>
          </a:p>
        </p:txBody>
      </p:sp>
      <p:sp>
        <p:nvSpPr>
          <p:cNvPr id="3" name="Content Placeholder 2"/>
          <p:cNvSpPr>
            <a:spLocks noGrp="1"/>
          </p:cNvSpPr>
          <p:nvPr>
            <p:ph idx="1"/>
          </p:nvPr>
        </p:nvSpPr>
        <p:spPr/>
        <p:txBody>
          <a:bodyPr/>
          <a:lstStyle/>
          <a:p>
            <a:r>
              <a:rPr lang="en-US" dirty="0" smtClean="0"/>
              <a:t>With the second subtitle text paragraph selected, press the CTRL key and then triple-click the first subtitle text paragraph, Spring Break in </a:t>
            </a:r>
            <a:r>
              <a:rPr lang="en-US" dirty="0" err="1" smtClean="0"/>
              <a:t>Cabo</a:t>
            </a:r>
            <a:r>
              <a:rPr lang="en-US" dirty="0" smtClean="0"/>
              <a:t> San Lucas, Mexico, to select both paragraphs</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15</a:t>
            </a:fld>
            <a:endParaRPr lang="en-US" dirty="0"/>
          </a:p>
        </p:txBody>
      </p:sp>
      <p:pic>
        <p:nvPicPr>
          <p:cNvPr id="6" name="Picture 5" descr="FigPPT01-025.gif"/>
          <p:cNvPicPr>
            <a:picLocks noChangeAspect="1"/>
          </p:cNvPicPr>
          <p:nvPr/>
        </p:nvPicPr>
        <p:blipFill>
          <a:blip r:embed="rId2"/>
          <a:stretch>
            <a:fillRect/>
          </a:stretch>
        </p:blipFill>
        <p:spPr>
          <a:xfrm>
            <a:off x="2209800" y="3352800"/>
            <a:ext cx="3962400" cy="2971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Text Color</a:t>
            </a:r>
            <a:endParaRPr lang="en-US" dirty="0"/>
          </a:p>
        </p:txBody>
      </p:sp>
      <p:sp>
        <p:nvSpPr>
          <p:cNvPr id="3" name="Content Placeholder 2"/>
          <p:cNvSpPr>
            <a:spLocks noGrp="1"/>
          </p:cNvSpPr>
          <p:nvPr>
            <p:ph idx="1"/>
          </p:nvPr>
        </p:nvSpPr>
        <p:spPr/>
        <p:txBody>
          <a:bodyPr/>
          <a:lstStyle/>
          <a:p>
            <a:r>
              <a:rPr lang="en-US" dirty="0" smtClean="0"/>
              <a:t>With both paragraphs selected, click the Font Color arrow on the Mini toolbar to display the palette of Theme Colors and Standard Colors</a:t>
            </a:r>
          </a:p>
          <a:p>
            <a:r>
              <a:rPr lang="en-US" dirty="0" smtClean="0"/>
              <a:t>Click the Dark Blue button in the Standard Colors row on the Mini toolbar (row 1, column 9) to change the font color to dark blue</a:t>
            </a:r>
          </a:p>
          <a:p>
            <a:r>
              <a:rPr lang="en-US" dirty="0" smtClean="0"/>
              <a:t>Click outside the selected area to deselect the two paragraphs</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Text Color</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17</a:t>
            </a:fld>
            <a:endParaRPr lang="en-US" dirty="0"/>
          </a:p>
        </p:txBody>
      </p:sp>
      <p:pic>
        <p:nvPicPr>
          <p:cNvPr id="7" name="Content Placeholder 6" descr="FigPPT01-027.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Selecting a Group of Words and Increasing Font Size</a:t>
            </a:r>
            <a:endParaRPr lang="en-US" dirty="0"/>
          </a:p>
        </p:txBody>
      </p:sp>
      <p:sp>
        <p:nvSpPr>
          <p:cNvPr id="3" name="Content Placeholder 2"/>
          <p:cNvSpPr>
            <a:spLocks noGrp="1"/>
          </p:cNvSpPr>
          <p:nvPr>
            <p:ph idx="1"/>
          </p:nvPr>
        </p:nvSpPr>
        <p:spPr/>
        <p:txBody>
          <a:bodyPr>
            <a:normAutofit/>
          </a:bodyPr>
          <a:lstStyle/>
          <a:p>
            <a:r>
              <a:rPr lang="en-US" dirty="0" smtClean="0"/>
              <a:t>Position the mouse pointer immediately to the left of the first character of the text to be selected (in this case, the C in </a:t>
            </a:r>
            <a:r>
              <a:rPr lang="en-US" dirty="0" err="1" smtClean="0"/>
              <a:t>Cabo</a:t>
            </a:r>
            <a:r>
              <a:rPr lang="en-US" dirty="0" smtClean="0"/>
              <a:t>)</a:t>
            </a:r>
          </a:p>
          <a:p>
            <a:r>
              <a:rPr lang="en-US" dirty="0" smtClean="0"/>
              <a:t>Drag the mouse pointer through the last character of the text to be selected (in this case, the s in Lucas)</a:t>
            </a:r>
          </a:p>
          <a:p>
            <a:r>
              <a:rPr lang="en-US" dirty="0" smtClean="0"/>
              <a:t>Click the Increase Font Size button on the Mini toolbar once to increase the font size of the selected text from 26 to 28 point</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Selecting a Group of Words and Increasing Font Size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19</a:t>
            </a:fld>
            <a:endParaRPr lang="en-US" dirty="0"/>
          </a:p>
        </p:txBody>
      </p:sp>
      <p:pic>
        <p:nvPicPr>
          <p:cNvPr id="7" name="Content Placeholder 6" descr="FigPPT01-030.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Start and quit PowerPoint</a:t>
            </a:r>
          </a:p>
          <a:p>
            <a:r>
              <a:rPr lang="en-US" dirty="0" smtClean="0"/>
              <a:t>Describe the PowerPoint window</a:t>
            </a:r>
          </a:p>
          <a:p>
            <a:r>
              <a:rPr lang="en-US" dirty="0" smtClean="0"/>
              <a:t>Select a document theme</a:t>
            </a:r>
          </a:p>
          <a:p>
            <a:r>
              <a:rPr lang="en-US" dirty="0" smtClean="0"/>
              <a:t>Create a title slide and text slides with single- and multi-level bulleted lists</a:t>
            </a:r>
          </a:p>
          <a:p>
            <a:r>
              <a:rPr lang="en-US" dirty="0" smtClean="0"/>
              <a:t>Save a presentation</a:t>
            </a:r>
          </a:p>
          <a:p>
            <a:r>
              <a:rPr lang="en-US" dirty="0" smtClean="0"/>
              <a:t>Copy elements from one slide to another</a:t>
            </a:r>
          </a:p>
        </p:txBody>
      </p:sp>
      <p:sp>
        <p:nvSpPr>
          <p:cNvPr id="4" name="Slide Number Placeholder 3"/>
          <p:cNvSpPr>
            <a:spLocks noGrp="1"/>
          </p:cNvSpPr>
          <p:nvPr>
            <p:ph type="sldNum" sz="quarter" idx="12"/>
          </p:nvPr>
        </p:nvSpPr>
        <p:spPr/>
        <p:txBody>
          <a:bodyPr/>
          <a:lstStyle/>
          <a:p>
            <a:fld id="{CA380B22-F6F4-44E6-A477-C47B9EB980BC}" type="slidenum">
              <a:rPr lang="en-US" smtClean="0"/>
              <a:pPr/>
              <a:t>2</a:t>
            </a:fld>
            <a:endParaRPr lang="en-US" dirty="0"/>
          </a:p>
        </p:txBody>
      </p:sp>
      <p:sp>
        <p:nvSpPr>
          <p:cNvPr id="5" name="Footer Placeholder 4"/>
          <p:cNvSpPr>
            <a:spLocks noGrp="1"/>
          </p:cNvSpPr>
          <p:nvPr>
            <p:ph type="ftr" sz="quarter" idx="11"/>
          </p:nvPr>
        </p:nvSpPr>
        <p:spPr/>
        <p:txBody>
          <a:bodyPr/>
          <a:lstStyle/>
          <a:p>
            <a:r>
              <a:rPr lang="en-US" dirty="0" smtClean="0"/>
              <a:t>Microsoft Office 2007: Introductory Concepts and Techniques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Bolding Text</a:t>
            </a:r>
            <a:endParaRPr lang="en-US" dirty="0"/>
          </a:p>
        </p:txBody>
      </p:sp>
      <p:sp>
        <p:nvSpPr>
          <p:cNvPr id="3" name="Content Placeholder 2"/>
          <p:cNvSpPr>
            <a:spLocks noGrp="1"/>
          </p:cNvSpPr>
          <p:nvPr>
            <p:ph idx="1"/>
          </p:nvPr>
        </p:nvSpPr>
        <p:spPr/>
        <p:txBody>
          <a:bodyPr/>
          <a:lstStyle/>
          <a:p>
            <a:r>
              <a:rPr lang="en-US" dirty="0" smtClean="0"/>
              <a:t>Click the Bold button on the Mini toolbar to bold the three selected words</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20</a:t>
            </a:fld>
            <a:endParaRPr lang="en-US" dirty="0"/>
          </a:p>
        </p:txBody>
      </p:sp>
      <p:pic>
        <p:nvPicPr>
          <p:cNvPr id="6" name="Picture 5" descr="FigPPT01-031.gif"/>
          <p:cNvPicPr>
            <a:picLocks noChangeAspect="1"/>
          </p:cNvPicPr>
          <p:nvPr/>
        </p:nvPicPr>
        <p:blipFill>
          <a:blip r:embed="rId2"/>
          <a:stretch>
            <a:fillRect/>
          </a:stretch>
        </p:blipFill>
        <p:spPr>
          <a:xfrm>
            <a:off x="1676400" y="2514600"/>
            <a:ext cx="4800600" cy="36004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Decreasing the Title Slide Title Text </a:t>
            </a:r>
            <a:br>
              <a:rPr lang="en-US" dirty="0" smtClean="0"/>
            </a:br>
            <a:r>
              <a:rPr lang="en-US" dirty="0" smtClean="0"/>
              <a:t>Font Size</a:t>
            </a:r>
            <a:endParaRPr lang="en-US" dirty="0"/>
          </a:p>
        </p:txBody>
      </p:sp>
      <p:sp>
        <p:nvSpPr>
          <p:cNvPr id="3" name="Content Placeholder 2"/>
          <p:cNvSpPr>
            <a:spLocks noGrp="1"/>
          </p:cNvSpPr>
          <p:nvPr>
            <p:ph idx="1"/>
          </p:nvPr>
        </p:nvSpPr>
        <p:spPr/>
        <p:txBody>
          <a:bodyPr/>
          <a:lstStyle/>
          <a:p>
            <a:r>
              <a:rPr lang="en-US" dirty="0" smtClean="0"/>
              <a:t>Select the title slide title text, A World Beneath the Waves</a:t>
            </a:r>
          </a:p>
          <a:p>
            <a:r>
              <a:rPr lang="en-US" dirty="0" smtClean="0"/>
              <a:t>Click the Decrease Font Size button on the Mini toolbar twice to decrease the font size from 56 to 48 point</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Decreasing the Title Slide Title Text </a:t>
            </a:r>
            <a:br>
              <a:rPr lang="en-US" dirty="0" smtClean="0"/>
            </a:br>
            <a:r>
              <a:rPr lang="en-US" dirty="0" smtClean="0"/>
              <a:t>Font Size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22</a:t>
            </a:fld>
            <a:endParaRPr lang="en-US" dirty="0"/>
          </a:p>
        </p:txBody>
      </p:sp>
      <p:pic>
        <p:nvPicPr>
          <p:cNvPr id="7" name="Content Placeholder 6" descr="FigPPT01-033.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 the Presentation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With a USB </a:t>
            </a:r>
            <a:r>
              <a:rPr lang="en-US" dirty="0" smtClean="0"/>
              <a:t>flash </a:t>
            </a:r>
            <a:r>
              <a:rPr lang="en-US" dirty="0" smtClean="0"/>
              <a:t>drive connected to one of the computer’s USB ports, click the Save button on the Quick Access Toolbar to display the Save As dialog box</a:t>
            </a:r>
          </a:p>
          <a:p>
            <a:r>
              <a:rPr lang="en-US" dirty="0" smtClean="0"/>
              <a:t>Type </a:t>
            </a:r>
            <a:r>
              <a:rPr lang="en-US" dirty="0" err="1" smtClean="0">
                <a:latin typeface="Courier New" pitchFamily="49" charset="0"/>
                <a:cs typeface="Courier New" pitchFamily="49" charset="0"/>
              </a:rPr>
              <a:t>Cabo</a:t>
            </a:r>
            <a:r>
              <a:rPr lang="en-US" dirty="0" smtClean="0">
                <a:latin typeface="Courier New" pitchFamily="49" charset="0"/>
                <a:cs typeface="Courier New" pitchFamily="49" charset="0"/>
              </a:rPr>
              <a:t> Package </a:t>
            </a:r>
            <a:r>
              <a:rPr lang="en-US" dirty="0" smtClean="0"/>
              <a:t>in the File name box to change the file name. Do not press the ENTER key after typing the file name</a:t>
            </a:r>
          </a:p>
          <a:p>
            <a:r>
              <a:rPr lang="en-US" dirty="0" smtClean="0"/>
              <a:t>Click the Save in box arrow to display a list of available drives and folders</a:t>
            </a:r>
          </a:p>
          <a:p>
            <a:r>
              <a:rPr lang="en-US" dirty="0" smtClean="0"/>
              <a:t>Click UDISK 2.0 (E:) in the Save in list to select the USB flash drive, Drive E in this case, as the new save location</a:t>
            </a:r>
          </a:p>
          <a:p>
            <a:r>
              <a:rPr lang="en-US" dirty="0" smtClean="0"/>
              <a:t>Click the Save button in the Save As dialog box to save the presentation on the USB flash drive with the file name, </a:t>
            </a:r>
            <a:r>
              <a:rPr lang="en-US" dirty="0" err="1" smtClean="0"/>
              <a:t>Cabo</a:t>
            </a:r>
            <a:r>
              <a:rPr lang="en-US" dirty="0" smtClean="0"/>
              <a:t> Package</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 the Presentation</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24</a:t>
            </a:fld>
            <a:endParaRPr lang="en-US" dirty="0"/>
          </a:p>
        </p:txBody>
      </p:sp>
      <p:pic>
        <p:nvPicPr>
          <p:cNvPr id="7" name="Content Placeholder 6" descr="FigPPT01-038.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Adding a New Text Slide </a:t>
            </a:r>
            <a:br>
              <a:rPr lang="en-US" dirty="0" smtClean="0"/>
            </a:br>
            <a:r>
              <a:rPr lang="en-US" dirty="0" smtClean="0"/>
              <a:t>with a Bulleted List</a:t>
            </a:r>
            <a:endParaRPr lang="en-US" dirty="0"/>
          </a:p>
        </p:txBody>
      </p:sp>
      <p:sp>
        <p:nvSpPr>
          <p:cNvPr id="3" name="Content Placeholder 2"/>
          <p:cNvSpPr>
            <a:spLocks noGrp="1"/>
          </p:cNvSpPr>
          <p:nvPr>
            <p:ph idx="1"/>
          </p:nvPr>
        </p:nvSpPr>
        <p:spPr/>
        <p:txBody>
          <a:bodyPr/>
          <a:lstStyle/>
          <a:p>
            <a:r>
              <a:rPr lang="en-US" dirty="0" smtClean="0"/>
              <a:t>Click Home on the Ribbon to display the Home tab</a:t>
            </a:r>
          </a:p>
          <a:p>
            <a:r>
              <a:rPr lang="en-US" dirty="0" smtClean="0"/>
              <a:t>Click the New Slide button in the Slides group to insert a new slide with the Title and Content layout</a:t>
            </a:r>
          </a:p>
          <a:p>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Adding a New Text Slide </a:t>
            </a:r>
            <a:br>
              <a:rPr lang="en-US" dirty="0" smtClean="0"/>
            </a:br>
            <a:r>
              <a:rPr lang="en-US" dirty="0" smtClean="0"/>
              <a:t>with a Bulleted List</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26</a:t>
            </a:fld>
            <a:endParaRPr lang="en-US" dirty="0"/>
          </a:p>
        </p:txBody>
      </p:sp>
      <p:pic>
        <p:nvPicPr>
          <p:cNvPr id="7" name="Content Placeholder 6" descr="FigPPT01-040.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a Slide Title</a:t>
            </a:r>
            <a:endParaRPr lang="en-US" dirty="0"/>
          </a:p>
        </p:txBody>
      </p:sp>
      <p:sp>
        <p:nvSpPr>
          <p:cNvPr id="3" name="Content Placeholder 2"/>
          <p:cNvSpPr>
            <a:spLocks noGrp="1"/>
          </p:cNvSpPr>
          <p:nvPr>
            <p:ph idx="1"/>
          </p:nvPr>
        </p:nvSpPr>
        <p:spPr/>
        <p:txBody>
          <a:bodyPr/>
          <a:lstStyle/>
          <a:p>
            <a:r>
              <a:rPr lang="en-US" dirty="0" smtClean="0"/>
              <a:t>Click the label, Click to add title, to select it and then type Package Highlights in the placeholder. Do not press the ENTER key</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27</a:t>
            </a:fld>
            <a:endParaRPr lang="en-US" dirty="0"/>
          </a:p>
        </p:txBody>
      </p:sp>
      <p:pic>
        <p:nvPicPr>
          <p:cNvPr id="6" name="Picture 5" descr="FigPPT01-041.gif"/>
          <p:cNvPicPr>
            <a:picLocks noChangeAspect="1"/>
          </p:cNvPicPr>
          <p:nvPr/>
        </p:nvPicPr>
        <p:blipFill>
          <a:blip r:embed="rId2"/>
          <a:stretch>
            <a:fillRect/>
          </a:stretch>
        </p:blipFill>
        <p:spPr>
          <a:xfrm>
            <a:off x="1905000" y="2971800"/>
            <a:ext cx="4343400" cy="32575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a Text Placeholder</a:t>
            </a:r>
            <a:endParaRPr lang="en-US" dirty="0"/>
          </a:p>
        </p:txBody>
      </p:sp>
      <p:sp>
        <p:nvSpPr>
          <p:cNvPr id="3" name="Content Placeholder 2"/>
          <p:cNvSpPr>
            <a:spLocks noGrp="1"/>
          </p:cNvSpPr>
          <p:nvPr>
            <p:ph idx="1"/>
          </p:nvPr>
        </p:nvSpPr>
        <p:spPr/>
        <p:txBody>
          <a:bodyPr/>
          <a:lstStyle/>
          <a:p>
            <a:r>
              <a:rPr lang="en-US" dirty="0" smtClean="0"/>
              <a:t>Click the label, Click to add text, to select the text placeholder</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28</a:t>
            </a:fld>
            <a:endParaRPr lang="en-US" dirty="0"/>
          </a:p>
        </p:txBody>
      </p:sp>
      <p:pic>
        <p:nvPicPr>
          <p:cNvPr id="6" name="Picture 5" descr="FigPPT01-042.gif"/>
          <p:cNvPicPr>
            <a:picLocks noChangeAspect="1"/>
          </p:cNvPicPr>
          <p:nvPr/>
        </p:nvPicPr>
        <p:blipFill>
          <a:blip r:embed="rId2"/>
          <a:stretch>
            <a:fillRect/>
          </a:stretch>
        </p:blipFill>
        <p:spPr>
          <a:xfrm>
            <a:off x="1447800" y="2438400"/>
            <a:ext cx="5181600" cy="3886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Typing a Single-Level Bulleted List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Type </a:t>
            </a:r>
            <a:r>
              <a:rPr lang="en-US" dirty="0" smtClean="0">
                <a:latin typeface="Courier New" pitchFamily="49" charset="0"/>
                <a:cs typeface="Courier New" pitchFamily="49" charset="0"/>
              </a:rPr>
              <a:t>Four nights at the Azure Seas Resort </a:t>
            </a:r>
            <a:r>
              <a:rPr lang="en-US" dirty="0" smtClean="0"/>
              <a:t>and then press the ENTER key to begin a new bulleted first-level paragraph</a:t>
            </a:r>
          </a:p>
          <a:p>
            <a:r>
              <a:rPr lang="en-US" dirty="0" smtClean="0"/>
              <a:t>Type </a:t>
            </a:r>
            <a:r>
              <a:rPr lang="en-US" dirty="0" smtClean="0">
                <a:latin typeface="Courier New" pitchFamily="49" charset="0"/>
                <a:cs typeface="Courier New" pitchFamily="49" charset="0"/>
              </a:rPr>
              <a:t>Breakfast buffet, lunch, dinner, and snacks</a:t>
            </a:r>
            <a:r>
              <a:rPr lang="en-US" dirty="0" smtClean="0"/>
              <a:t> and then press the ENTER key</a:t>
            </a:r>
          </a:p>
          <a:p>
            <a:r>
              <a:rPr lang="en-US" dirty="0" smtClean="0"/>
              <a:t>Type </a:t>
            </a:r>
            <a:r>
              <a:rPr lang="en-US" dirty="0" smtClean="0">
                <a:latin typeface="Courier New" pitchFamily="49" charset="0"/>
                <a:cs typeface="Courier New" pitchFamily="49" charset="0"/>
              </a:rPr>
              <a:t>Two large swimming pools </a:t>
            </a:r>
            <a:r>
              <a:rPr lang="en-US" dirty="0" smtClean="0"/>
              <a:t>and then press the ENTER key</a:t>
            </a:r>
          </a:p>
          <a:p>
            <a:r>
              <a:rPr lang="en-US" dirty="0" smtClean="0"/>
              <a:t>Type </a:t>
            </a:r>
            <a:r>
              <a:rPr lang="en-US" dirty="0" smtClean="0">
                <a:latin typeface="Courier New" pitchFamily="49" charset="0"/>
                <a:cs typeface="Courier New" pitchFamily="49" charset="0"/>
              </a:rPr>
              <a:t>Round-trip airfare and hotel transfers</a:t>
            </a:r>
            <a:r>
              <a:rPr lang="en-US" dirty="0" smtClean="0"/>
              <a:t> and then press the ENTER key</a:t>
            </a:r>
          </a:p>
          <a:p>
            <a:r>
              <a:rPr lang="en-US" dirty="0" smtClean="0"/>
              <a:t>Type </a:t>
            </a:r>
            <a:r>
              <a:rPr lang="en-US" dirty="0" smtClean="0">
                <a:latin typeface="Courier New" pitchFamily="49" charset="0"/>
                <a:cs typeface="Courier New" pitchFamily="49" charset="0"/>
              </a:rPr>
              <a:t>Daily activities, including water sports </a:t>
            </a:r>
            <a:r>
              <a:rPr lang="en-US" dirty="0" smtClean="0"/>
              <a:t>but do not press the ENTER key</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View a presentation in Slide Show view</a:t>
            </a:r>
          </a:p>
          <a:p>
            <a:r>
              <a:rPr lang="en-US" dirty="0" smtClean="0"/>
              <a:t>Open a presentation</a:t>
            </a:r>
          </a:p>
          <a:p>
            <a:r>
              <a:rPr lang="en-US" dirty="0" smtClean="0"/>
              <a:t>Display and print a presentation in grayscale</a:t>
            </a:r>
          </a:p>
          <a:p>
            <a:r>
              <a:rPr lang="en-US" dirty="0" smtClean="0"/>
              <a:t>Check spelling</a:t>
            </a:r>
          </a:p>
          <a:p>
            <a:r>
              <a:rPr lang="en-US" dirty="0" smtClean="0"/>
              <a:t>Use PowerPoint Help</a:t>
            </a:r>
            <a:endParaRPr lang="en-US" dirty="0"/>
          </a:p>
        </p:txBody>
      </p:sp>
      <p:sp>
        <p:nvSpPr>
          <p:cNvPr id="4" name="Slide Number Placeholder 3"/>
          <p:cNvSpPr>
            <a:spLocks noGrp="1"/>
          </p:cNvSpPr>
          <p:nvPr>
            <p:ph type="sldNum" sz="quarter" idx="12"/>
          </p:nvPr>
        </p:nvSpPr>
        <p:spPr/>
        <p:txBody>
          <a:bodyPr/>
          <a:lstStyle/>
          <a:p>
            <a:fld id="{CA380B22-F6F4-44E6-A477-C47B9EB980BC}" type="slidenum">
              <a:rPr lang="en-US" smtClean="0"/>
              <a:pPr/>
              <a:t>3</a:t>
            </a:fld>
            <a:endParaRPr lang="en-US" dirty="0"/>
          </a:p>
        </p:txBody>
      </p:sp>
      <p:sp>
        <p:nvSpPr>
          <p:cNvPr id="5" name="Footer Placeholder 4"/>
          <p:cNvSpPr>
            <a:spLocks noGrp="1"/>
          </p:cNvSpPr>
          <p:nvPr>
            <p:ph type="ftr" sz="quarter" idx="11"/>
          </p:nvPr>
        </p:nvSpPr>
        <p:spPr/>
        <p:txBody>
          <a:bodyPr/>
          <a:lstStyle/>
          <a:p>
            <a:r>
              <a:rPr lang="en-US" dirty="0" smtClean="0"/>
              <a:t>Microsoft Office 2007: Introductory Concepts and Techniques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Typing a Single-Level Bulleted List</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30</a:t>
            </a:fld>
            <a:endParaRPr lang="en-US" dirty="0"/>
          </a:p>
        </p:txBody>
      </p:sp>
      <p:pic>
        <p:nvPicPr>
          <p:cNvPr id="7" name="Content Placeholder 6" descr="FigPPT01-044.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Adding a New Slide </a:t>
            </a:r>
            <a:br>
              <a:rPr lang="en-US" dirty="0" smtClean="0"/>
            </a:br>
            <a:r>
              <a:rPr lang="en-US" dirty="0" smtClean="0"/>
              <a:t>and Entering a Slide Title</a:t>
            </a:r>
            <a:endParaRPr lang="en-US" dirty="0"/>
          </a:p>
        </p:txBody>
      </p:sp>
      <p:sp>
        <p:nvSpPr>
          <p:cNvPr id="3" name="Content Placeholder 2"/>
          <p:cNvSpPr>
            <a:spLocks noGrp="1"/>
          </p:cNvSpPr>
          <p:nvPr>
            <p:ph idx="1"/>
          </p:nvPr>
        </p:nvSpPr>
        <p:spPr/>
        <p:txBody>
          <a:bodyPr/>
          <a:lstStyle/>
          <a:p>
            <a:r>
              <a:rPr lang="en-US" dirty="0" smtClean="0"/>
              <a:t>Click the New Slide button in the Slides group on the Home tab to insert a new slide with the Title and Content layout</a:t>
            </a:r>
          </a:p>
          <a:p>
            <a:r>
              <a:rPr lang="en-US" dirty="0" smtClean="0"/>
              <a:t>Click the title text placeholder and then type </a:t>
            </a:r>
            <a:r>
              <a:rPr lang="en-US" dirty="0" smtClean="0">
                <a:latin typeface="Courier New" pitchFamily="49" charset="0"/>
                <a:cs typeface="Courier New" pitchFamily="49" charset="0"/>
              </a:rPr>
              <a:t>Rates and Booking</a:t>
            </a:r>
            <a:r>
              <a:rPr lang="en-US" dirty="0" smtClean="0"/>
              <a:t> in this placeholder. Do not press the ENTER key</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Adding a New Slide </a:t>
            </a:r>
            <a:br>
              <a:rPr lang="en-US" dirty="0" smtClean="0"/>
            </a:br>
            <a:r>
              <a:rPr lang="en-US" dirty="0" smtClean="0"/>
              <a:t>and Entering a Slide Title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32</a:t>
            </a:fld>
            <a:endParaRPr lang="en-US" dirty="0"/>
          </a:p>
        </p:txBody>
      </p:sp>
      <p:pic>
        <p:nvPicPr>
          <p:cNvPr id="7" name="Content Placeholder 6" descr="FigPPT01-046.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Typing a Multi-Level Bulleted List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Click the bulleted paragraph text placeholder</a:t>
            </a:r>
          </a:p>
          <a:p>
            <a:r>
              <a:rPr lang="en-US" dirty="0" smtClean="0"/>
              <a:t>Type </a:t>
            </a:r>
            <a:r>
              <a:rPr lang="en-US" dirty="0" smtClean="0">
                <a:latin typeface="Courier New" pitchFamily="49" charset="0"/>
                <a:cs typeface="Courier New" pitchFamily="49" charset="0"/>
              </a:rPr>
              <a:t>Only $495 double occupancy </a:t>
            </a:r>
            <a:r>
              <a:rPr lang="en-US" dirty="0" smtClean="0"/>
              <a:t>and then press the ENTER key</a:t>
            </a:r>
          </a:p>
          <a:p>
            <a:r>
              <a:rPr lang="en-US" dirty="0" smtClean="0"/>
              <a:t>Click the Increase List Level button in the Paragraph group to indent the second paragraph below the first and create a second-level paragraph</a:t>
            </a:r>
          </a:p>
          <a:p>
            <a:r>
              <a:rPr lang="en-US" dirty="0" smtClean="0"/>
              <a:t>Type </a:t>
            </a:r>
            <a:r>
              <a:rPr lang="en-US" dirty="0" smtClean="0">
                <a:latin typeface="Courier New" pitchFamily="49" charset="0"/>
                <a:cs typeface="Courier New" pitchFamily="49" charset="0"/>
              </a:rPr>
              <a:t>Non-diver rate: $275 </a:t>
            </a:r>
            <a:r>
              <a:rPr lang="en-US" dirty="0" smtClean="0"/>
              <a:t>and then press the ENTER key to add a new paragraph at the same level as the previous paragraph</a:t>
            </a:r>
          </a:p>
          <a:p>
            <a:r>
              <a:rPr lang="en-US" dirty="0" smtClean="0"/>
              <a:t>Type </a:t>
            </a:r>
            <a:r>
              <a:rPr lang="en-US" dirty="0" smtClean="0">
                <a:latin typeface="Courier New" pitchFamily="49" charset="0"/>
                <a:cs typeface="Courier New" pitchFamily="49" charset="0"/>
              </a:rPr>
              <a:t>Single occupancy: add $150 </a:t>
            </a:r>
            <a:r>
              <a:rPr lang="en-US" dirty="0" smtClean="0"/>
              <a:t>and then press the ENTER key</a:t>
            </a:r>
          </a:p>
          <a:p>
            <a:r>
              <a:rPr lang="en-US" dirty="0" smtClean="0"/>
              <a:t>Click the Decrease List Level button in the Paragraph group so that the second-level paragraph becomes a first-level paragraph</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Typing a Multi-Level Bulleted List</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34</a:t>
            </a:fld>
            <a:endParaRPr lang="en-US" dirty="0"/>
          </a:p>
        </p:txBody>
      </p:sp>
      <p:pic>
        <p:nvPicPr>
          <p:cNvPr id="7" name="Content Placeholder 6" descr="FigPPT01-050.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Typing the Remaining Text for Slide 3</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Type </a:t>
            </a:r>
            <a:r>
              <a:rPr lang="en-US" dirty="0" smtClean="0">
                <a:latin typeface="Courier New" pitchFamily="49" charset="0"/>
                <a:cs typeface="Courier New" pitchFamily="49" charset="0"/>
              </a:rPr>
              <a:t>Nonrefundable $150 deposit required </a:t>
            </a:r>
            <a:r>
              <a:rPr lang="en-US" dirty="0" smtClean="0"/>
              <a:t>and then press the ENTER key</a:t>
            </a:r>
          </a:p>
          <a:p>
            <a:r>
              <a:rPr lang="en-US" dirty="0" smtClean="0"/>
              <a:t>Click the Increase List Level button in the Paragraph group to demote the paragraph</a:t>
            </a:r>
          </a:p>
          <a:p>
            <a:r>
              <a:rPr lang="en-US" dirty="0" smtClean="0"/>
              <a:t>Type </a:t>
            </a:r>
            <a:r>
              <a:rPr lang="en-US" dirty="0" smtClean="0">
                <a:latin typeface="Courier New" pitchFamily="49" charset="0"/>
                <a:cs typeface="Courier New" pitchFamily="49" charset="0"/>
              </a:rPr>
              <a:t>Due by October 1 </a:t>
            </a:r>
            <a:r>
              <a:rPr lang="en-US" dirty="0" smtClean="0"/>
              <a:t>and then press the ENTER key</a:t>
            </a:r>
          </a:p>
          <a:p>
            <a:r>
              <a:rPr lang="en-US" dirty="0" smtClean="0"/>
              <a:t>Click the Decrease List Level button in the Paragraph group to promote the paragraph</a:t>
            </a:r>
          </a:p>
          <a:p>
            <a:r>
              <a:rPr lang="en-US" dirty="0" smtClean="0"/>
              <a:t>Type </a:t>
            </a:r>
            <a:r>
              <a:rPr lang="en-US" dirty="0" smtClean="0">
                <a:latin typeface="Courier New" pitchFamily="49" charset="0"/>
                <a:cs typeface="Courier New" pitchFamily="49" charset="0"/>
              </a:rPr>
              <a:t>Travel insurance highly recommended </a:t>
            </a:r>
            <a:r>
              <a:rPr lang="en-US" dirty="0" smtClean="0"/>
              <a:t>but do not press the ENTER key</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Typing the Remaining Text for Slide 3</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36</a:t>
            </a:fld>
            <a:endParaRPr lang="en-US" dirty="0"/>
          </a:p>
        </p:txBody>
      </p:sp>
      <p:pic>
        <p:nvPicPr>
          <p:cNvPr id="7" name="Content Placeholder 6" descr="FigPPT01-051.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Slide 4</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Click the New Slide button in the Slides group</a:t>
            </a:r>
          </a:p>
          <a:p>
            <a:r>
              <a:rPr lang="en-US" dirty="0" smtClean="0"/>
              <a:t>Type </a:t>
            </a:r>
            <a:r>
              <a:rPr lang="en-US" dirty="0" smtClean="0">
                <a:latin typeface="Courier New" pitchFamily="49" charset="0"/>
                <a:cs typeface="Courier New" pitchFamily="49" charset="0"/>
              </a:rPr>
              <a:t>Snorkeling and Diving </a:t>
            </a:r>
            <a:r>
              <a:rPr lang="en-US" dirty="0" smtClean="0"/>
              <a:t>in the title text placeholder</a:t>
            </a:r>
          </a:p>
          <a:p>
            <a:r>
              <a:rPr lang="en-US" dirty="0" smtClean="0"/>
              <a:t>Press CTRL+ENTER to move the insertion point to the text placeholder</a:t>
            </a:r>
          </a:p>
          <a:p>
            <a:r>
              <a:rPr lang="en-US" dirty="0" smtClean="0"/>
              <a:t>Type </a:t>
            </a:r>
            <a:r>
              <a:rPr lang="en-US" dirty="0" smtClean="0">
                <a:latin typeface="Courier New" pitchFamily="49" charset="0"/>
                <a:cs typeface="Courier New" pitchFamily="49" charset="0"/>
              </a:rPr>
              <a:t>Three days of two-tank boat dives </a:t>
            </a:r>
            <a:r>
              <a:rPr lang="en-US" dirty="0" smtClean="0"/>
              <a:t>and then press the ENTER key</a:t>
            </a:r>
          </a:p>
          <a:p>
            <a:r>
              <a:rPr lang="en-US" dirty="0" smtClean="0"/>
              <a:t>Click the Increase List Level button. Type </a:t>
            </a:r>
            <a:r>
              <a:rPr lang="en-US" dirty="0" smtClean="0">
                <a:latin typeface="Courier New" pitchFamily="49" charset="0"/>
                <a:cs typeface="Courier New" pitchFamily="49" charset="0"/>
              </a:rPr>
              <a:t>Weights and tanks included</a:t>
            </a:r>
            <a:r>
              <a:rPr lang="en-US" dirty="0" smtClean="0"/>
              <a:t> and then press the ENTER key</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Slide 4</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38</a:t>
            </a:fld>
            <a:endParaRPr lang="en-US" dirty="0"/>
          </a:p>
        </p:txBody>
      </p:sp>
      <p:pic>
        <p:nvPicPr>
          <p:cNvPr id="7" name="Content Placeholder 6" descr="FigPPT01-052.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Third-Level Paragraph</a:t>
            </a:r>
            <a:endParaRPr lang="en-US" dirty="0"/>
          </a:p>
        </p:txBody>
      </p:sp>
      <p:sp>
        <p:nvSpPr>
          <p:cNvPr id="3" name="Content Placeholder 2"/>
          <p:cNvSpPr>
            <a:spLocks noGrp="1"/>
          </p:cNvSpPr>
          <p:nvPr>
            <p:ph idx="1"/>
          </p:nvPr>
        </p:nvSpPr>
        <p:spPr/>
        <p:txBody>
          <a:bodyPr>
            <a:normAutofit/>
          </a:bodyPr>
          <a:lstStyle/>
          <a:p>
            <a:r>
              <a:rPr lang="en-US" dirty="0" smtClean="0"/>
              <a:t>Click the Increase List Level button so that the second-level paragraph becomes a third-level paragraph</a:t>
            </a:r>
          </a:p>
          <a:p>
            <a:r>
              <a:rPr lang="en-US" dirty="0" smtClean="0"/>
              <a:t>Type </a:t>
            </a:r>
            <a:r>
              <a:rPr lang="en-US" dirty="0" smtClean="0">
                <a:latin typeface="Courier New" pitchFamily="49" charset="0"/>
                <a:cs typeface="Courier New" pitchFamily="49" charset="0"/>
              </a:rPr>
              <a:t>Instructors available for beginners </a:t>
            </a:r>
            <a:r>
              <a:rPr lang="en-US" dirty="0" smtClean="0"/>
              <a:t>and then press the ENTER key to create a second third-level paragraph</a:t>
            </a:r>
          </a:p>
          <a:p>
            <a:r>
              <a:rPr lang="en-US" dirty="0" smtClean="0"/>
              <a:t>Click the Decrease List Level button two times so that the insertion point appears at the first level</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Ahead</a:t>
            </a:r>
            <a:endParaRPr lang="en-US" dirty="0"/>
          </a:p>
        </p:txBody>
      </p:sp>
      <p:sp>
        <p:nvSpPr>
          <p:cNvPr id="3" name="Content Placeholder 2"/>
          <p:cNvSpPr>
            <a:spLocks noGrp="1"/>
          </p:cNvSpPr>
          <p:nvPr>
            <p:ph idx="1"/>
          </p:nvPr>
        </p:nvSpPr>
        <p:spPr/>
        <p:txBody>
          <a:bodyPr/>
          <a:lstStyle/>
          <a:p>
            <a:r>
              <a:rPr lang="en-US" dirty="0" smtClean="0"/>
              <a:t>Find the appropriate theme</a:t>
            </a:r>
          </a:p>
          <a:p>
            <a:r>
              <a:rPr lang="en-US" dirty="0" smtClean="0"/>
              <a:t>Choose words for each slide</a:t>
            </a:r>
          </a:p>
          <a:p>
            <a:r>
              <a:rPr lang="en-US" dirty="0" smtClean="0"/>
              <a:t>Format specific elements of the text</a:t>
            </a:r>
          </a:p>
          <a:p>
            <a:r>
              <a:rPr lang="en-US" dirty="0" smtClean="0"/>
              <a:t>Determine where to save the presentation</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Third-Level Paragraph</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40</a:t>
            </a:fld>
            <a:endParaRPr lang="en-US" dirty="0"/>
          </a:p>
        </p:txBody>
      </p:sp>
      <p:pic>
        <p:nvPicPr>
          <p:cNvPr id="7" name="Content Placeholder 6" descr="FigPPT01-055.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Typing the Remaining Text for Slide 4</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Type </a:t>
            </a:r>
            <a:r>
              <a:rPr lang="en-US" dirty="0" smtClean="0">
                <a:latin typeface="Courier New" pitchFamily="49" charset="0"/>
                <a:cs typeface="Courier New" pitchFamily="49" charset="0"/>
              </a:rPr>
              <a:t>Various locations based on diving skills </a:t>
            </a:r>
            <a:r>
              <a:rPr lang="en-US" dirty="0" smtClean="0"/>
              <a:t>and then press the ENTER key</a:t>
            </a:r>
          </a:p>
          <a:p>
            <a:r>
              <a:rPr lang="en-US" dirty="0" smtClean="0"/>
              <a:t>Press the TAB key to increase the indent to the second level</a:t>
            </a:r>
          </a:p>
          <a:p>
            <a:r>
              <a:rPr lang="en-US" dirty="0" smtClean="0"/>
              <a:t>Type </a:t>
            </a:r>
            <a:r>
              <a:rPr lang="en-US" dirty="0" smtClean="0">
                <a:latin typeface="Courier New" pitchFamily="49" charset="0"/>
                <a:cs typeface="Courier New" pitchFamily="49" charset="0"/>
              </a:rPr>
              <a:t>Spectacular underwater wildlife and landscapes </a:t>
            </a:r>
            <a:r>
              <a:rPr lang="en-US" dirty="0" smtClean="0"/>
              <a:t>and then press the ENTER key</a:t>
            </a:r>
          </a:p>
          <a:p>
            <a:r>
              <a:rPr lang="en-US" dirty="0" smtClean="0"/>
              <a:t>Press the TAB key to increase the indent to the third level</a:t>
            </a:r>
          </a:p>
          <a:p>
            <a:r>
              <a:rPr lang="en-US" dirty="0" smtClean="0"/>
              <a:t>Type </a:t>
            </a:r>
            <a:r>
              <a:rPr lang="en-US" dirty="0" smtClean="0">
                <a:latin typeface="Courier New" pitchFamily="49" charset="0"/>
                <a:cs typeface="Courier New" pitchFamily="49" charset="0"/>
              </a:rPr>
              <a:t>See squids, sea turtles, snakes, barracudas, and stingrays </a:t>
            </a:r>
            <a:r>
              <a:rPr lang="en-US" dirty="0" smtClean="0"/>
              <a:t>but do not press the ENTER key</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Typing the Remaining Text for Slide 4</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42</a:t>
            </a:fld>
            <a:endParaRPr lang="en-US" dirty="0"/>
          </a:p>
        </p:txBody>
      </p:sp>
      <p:pic>
        <p:nvPicPr>
          <p:cNvPr id="7" name="Content Placeholder 6" descr="FigPPT01-056.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Duplicating a Slide</a:t>
            </a:r>
            <a:endParaRPr lang="en-US" dirty="0"/>
          </a:p>
        </p:txBody>
      </p:sp>
      <p:sp>
        <p:nvSpPr>
          <p:cNvPr id="3" name="Content Placeholder 2"/>
          <p:cNvSpPr>
            <a:spLocks noGrp="1"/>
          </p:cNvSpPr>
          <p:nvPr>
            <p:ph idx="1"/>
          </p:nvPr>
        </p:nvSpPr>
        <p:spPr/>
        <p:txBody>
          <a:bodyPr/>
          <a:lstStyle/>
          <a:p>
            <a:r>
              <a:rPr lang="en-US" dirty="0" smtClean="0"/>
              <a:t>Click the Slide 1 thumbnail in the Slides tab to display Slide 1</a:t>
            </a:r>
          </a:p>
          <a:p>
            <a:r>
              <a:rPr lang="en-US" dirty="0" smtClean="0"/>
              <a:t>Click the New Slide arrow in the Slides group on the Home tab to display the Flow layout gallery</a:t>
            </a:r>
          </a:p>
          <a:p>
            <a:r>
              <a:rPr lang="en-US" dirty="0" smtClean="0"/>
              <a:t>Click Duplicate Selected Slides in the Flow layout gallery to create a new Slide 2, which is a duplicate of Slide 1</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Duplicating a Slide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44</a:t>
            </a:fld>
            <a:endParaRPr lang="en-US" dirty="0"/>
          </a:p>
        </p:txBody>
      </p:sp>
      <p:pic>
        <p:nvPicPr>
          <p:cNvPr id="8" name="Content Placeholder 7" descr="FigPPT01-059.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Arranging a Slide</a:t>
            </a:r>
            <a:endParaRPr lang="en-US" dirty="0"/>
          </a:p>
        </p:txBody>
      </p:sp>
      <p:sp>
        <p:nvSpPr>
          <p:cNvPr id="3" name="Content Placeholder 2"/>
          <p:cNvSpPr>
            <a:spLocks noGrp="1"/>
          </p:cNvSpPr>
          <p:nvPr>
            <p:ph idx="1"/>
          </p:nvPr>
        </p:nvSpPr>
        <p:spPr/>
        <p:txBody>
          <a:bodyPr/>
          <a:lstStyle/>
          <a:p>
            <a:r>
              <a:rPr lang="en-US" dirty="0" smtClean="0"/>
              <a:t>With Slide 2 selected, drag the Slide 2 slide thumbnail in the Slides pane below the last slide thumbnail</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45</a:t>
            </a:fld>
            <a:endParaRPr lang="en-US" dirty="0"/>
          </a:p>
        </p:txBody>
      </p:sp>
      <p:pic>
        <p:nvPicPr>
          <p:cNvPr id="6" name="Picture 5" descr="FigPPT01-060.gif"/>
          <p:cNvPicPr>
            <a:picLocks noChangeAspect="1"/>
          </p:cNvPicPr>
          <p:nvPr/>
        </p:nvPicPr>
        <p:blipFill>
          <a:blip r:embed="rId2"/>
          <a:stretch>
            <a:fillRect/>
          </a:stretch>
        </p:blipFill>
        <p:spPr>
          <a:xfrm>
            <a:off x="1676400" y="2895600"/>
            <a:ext cx="4572000" cy="3429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Deleting All Text in a Placeholder</a:t>
            </a:r>
            <a:endParaRPr lang="en-US" dirty="0"/>
          </a:p>
        </p:txBody>
      </p:sp>
      <p:sp>
        <p:nvSpPr>
          <p:cNvPr id="3" name="Content Placeholder 2"/>
          <p:cNvSpPr>
            <a:spLocks noGrp="1"/>
          </p:cNvSpPr>
          <p:nvPr>
            <p:ph idx="1"/>
          </p:nvPr>
        </p:nvSpPr>
        <p:spPr/>
        <p:txBody>
          <a:bodyPr>
            <a:normAutofit/>
          </a:bodyPr>
          <a:lstStyle/>
          <a:p>
            <a:r>
              <a:rPr lang="en-US" dirty="0" smtClean="0"/>
              <a:t>With Slide 5 selected, click the subtitle text placeholder to select it</a:t>
            </a:r>
          </a:p>
          <a:p>
            <a:r>
              <a:rPr lang="en-US" dirty="0" smtClean="0"/>
              <a:t>Click the subtitle text placeholder border to change the border from a dashed line to a solid line</a:t>
            </a:r>
          </a:p>
          <a:p>
            <a:r>
              <a:rPr lang="en-US" dirty="0" smtClean="0"/>
              <a:t>Click the Cut button in the Clipboard group on the Home tab to delete all the text in the subtitle text placeholder</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Deleting All Text in a Placeholder</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47</a:t>
            </a:fld>
            <a:endParaRPr lang="en-US" dirty="0"/>
          </a:p>
        </p:txBody>
      </p:sp>
      <p:pic>
        <p:nvPicPr>
          <p:cNvPr id="7" name="Content Placeholder 6" descr="FigPPT01-063.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Document Properties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Click the Office Button to display the Office Button menu</a:t>
            </a:r>
          </a:p>
          <a:p>
            <a:r>
              <a:rPr lang="en-US" dirty="0" smtClean="0"/>
              <a:t>Point to Prepare on the Office Button menu to display the Prepare submenu</a:t>
            </a:r>
          </a:p>
          <a:p>
            <a:r>
              <a:rPr lang="en-US" dirty="0" smtClean="0"/>
              <a:t>Click Properties on the Prepare submenu to display the Document Information Panel</a:t>
            </a:r>
          </a:p>
          <a:p>
            <a:r>
              <a:rPr lang="en-US" dirty="0" smtClean="0"/>
              <a:t>Click the Author text box, if necessary, and then type your name as the Author property. If a name already is displayed in the Author text box, delete it before typing your name</a:t>
            </a:r>
          </a:p>
          <a:p>
            <a:r>
              <a:rPr lang="en-US" dirty="0" smtClean="0"/>
              <a:t>Click the Subject text box, if necessary delete any existing text, and then type your course number and section as the Subject property</a:t>
            </a:r>
          </a:p>
          <a:p>
            <a:r>
              <a:rPr lang="en-US" dirty="0" smtClean="0"/>
              <a:t>Click the Close the Document Information Panel button so that the Document Information Panel no longer is displayed</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Document Properties</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49</a:t>
            </a:fld>
            <a:endParaRPr lang="en-US" dirty="0"/>
          </a:p>
        </p:txBody>
      </p:sp>
      <p:pic>
        <p:nvPicPr>
          <p:cNvPr id="7" name="Content Placeholder 6" descr="FigPPT01-066.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Starting PowerPoint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Click the Start button on the Windows taskbar to display the Start menu</a:t>
            </a:r>
          </a:p>
          <a:p>
            <a:r>
              <a:rPr lang="en-US" dirty="0" smtClean="0"/>
              <a:t>Point to All Programs on the Start menu to display the All Programs submenu</a:t>
            </a:r>
          </a:p>
          <a:p>
            <a:r>
              <a:rPr lang="en-US" dirty="0" smtClean="0"/>
              <a:t>Point to Microsoft Office on the All Programs submenu to display the Microsoft Office submenu</a:t>
            </a:r>
          </a:p>
          <a:p>
            <a:r>
              <a:rPr lang="en-US" dirty="0" smtClean="0"/>
              <a:t>Click Microsoft Office PowerPoint 2007 to start PowerPoint and display a new blank document in the PowerPoint window</a:t>
            </a:r>
          </a:p>
          <a:p>
            <a:r>
              <a:rPr lang="en-US" dirty="0" smtClean="0"/>
              <a:t>If the PowerPoint window is not maximized, click the Maximize button next to the Close button on its title bar to maximize the window</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Saving an Existing Presentation </a:t>
            </a:r>
            <a:br>
              <a:rPr lang="en-US" dirty="0" smtClean="0"/>
            </a:br>
            <a:r>
              <a:rPr lang="en-US" dirty="0" smtClean="0"/>
              <a:t>with the Same File Name</a:t>
            </a:r>
            <a:endParaRPr lang="en-US" dirty="0"/>
          </a:p>
        </p:txBody>
      </p:sp>
      <p:sp>
        <p:nvSpPr>
          <p:cNvPr id="3" name="Content Placeholder 2"/>
          <p:cNvSpPr>
            <a:spLocks noGrp="1"/>
          </p:cNvSpPr>
          <p:nvPr>
            <p:ph idx="1"/>
          </p:nvPr>
        </p:nvSpPr>
        <p:spPr/>
        <p:txBody>
          <a:bodyPr/>
          <a:lstStyle/>
          <a:p>
            <a:r>
              <a:rPr lang="en-US" dirty="0" smtClean="0"/>
              <a:t>Click the Save button on the Quick Access Toolbar to overwrite the previous </a:t>
            </a:r>
            <a:r>
              <a:rPr lang="en-US" dirty="0" err="1" smtClean="0"/>
              <a:t>Cabo</a:t>
            </a:r>
            <a:r>
              <a:rPr lang="en-US" dirty="0" smtClean="0"/>
              <a:t> Package file on the USB flash drive</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50</a:t>
            </a:fld>
            <a:endParaRPr lang="en-US" dirty="0"/>
          </a:p>
        </p:txBody>
      </p:sp>
      <p:pic>
        <p:nvPicPr>
          <p:cNvPr id="6" name="Picture 5" descr="FigPPT01-067.gif"/>
          <p:cNvPicPr>
            <a:picLocks noChangeAspect="1"/>
          </p:cNvPicPr>
          <p:nvPr/>
        </p:nvPicPr>
        <p:blipFill>
          <a:blip r:embed="rId2"/>
          <a:stretch>
            <a:fillRect/>
          </a:stretch>
        </p:blipFill>
        <p:spPr>
          <a:xfrm>
            <a:off x="1828800" y="2819400"/>
            <a:ext cx="4572000" cy="3429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the Scroll Box on the Slide Pane </a:t>
            </a:r>
            <a:br>
              <a:rPr lang="en-US" dirty="0" smtClean="0"/>
            </a:br>
            <a:r>
              <a:rPr lang="en-US" dirty="0" smtClean="0"/>
              <a:t>to Move to Another Slide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Position the mouse pointer on the scroll box</a:t>
            </a:r>
          </a:p>
          <a:p>
            <a:r>
              <a:rPr lang="en-US" dirty="0" smtClean="0"/>
              <a:t>Press and hold down the mouse button so that Slide: 5 of 5 A World Beneath the Waves appears in the slide indicator</a:t>
            </a:r>
          </a:p>
          <a:p>
            <a:r>
              <a:rPr lang="en-US" dirty="0" smtClean="0"/>
              <a:t>Drag the scroll box up the vertical scroll bar until Slide: 1 of 5 A World Beneath the Waves appears in the slide indicator</a:t>
            </a:r>
          </a:p>
          <a:p>
            <a:r>
              <a:rPr lang="en-US" dirty="0" smtClean="0"/>
              <a:t>Release the mouse button so that Slide 1 appears in the Slide pane and the Slide 1 thumbnail has an orange border in the Slides tab</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the Scroll Box on the Slide Pane </a:t>
            </a:r>
            <a:br>
              <a:rPr lang="en-US" dirty="0" smtClean="0"/>
            </a:br>
            <a:r>
              <a:rPr lang="en-US" dirty="0" smtClean="0"/>
              <a:t>to Move to Another Slide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52</a:t>
            </a:fld>
            <a:endParaRPr lang="en-US" dirty="0"/>
          </a:p>
        </p:txBody>
      </p:sp>
      <p:pic>
        <p:nvPicPr>
          <p:cNvPr id="7" name="Content Placeholder 6" descr="FigPPT01-070.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Slide Show View</a:t>
            </a:r>
            <a:endParaRPr lang="en-US" dirty="0"/>
          </a:p>
        </p:txBody>
      </p:sp>
      <p:sp>
        <p:nvSpPr>
          <p:cNvPr id="3" name="Content Placeholder 2"/>
          <p:cNvSpPr>
            <a:spLocks noGrp="1"/>
          </p:cNvSpPr>
          <p:nvPr>
            <p:ph idx="1"/>
          </p:nvPr>
        </p:nvSpPr>
        <p:spPr/>
        <p:txBody>
          <a:bodyPr/>
          <a:lstStyle/>
          <a:p>
            <a:r>
              <a:rPr lang="en-US" dirty="0" smtClean="0"/>
              <a:t>Point to the Slide Show button in the lower-right corner of the PowerPoint window on the status bar</a:t>
            </a:r>
          </a:p>
          <a:p>
            <a:r>
              <a:rPr lang="en-US" dirty="0" smtClean="0"/>
              <a:t>Click the Slide Show button to display the title slide</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Slide Show View</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54</a:t>
            </a:fld>
            <a:endParaRPr lang="en-US" dirty="0"/>
          </a:p>
        </p:txBody>
      </p:sp>
      <p:pic>
        <p:nvPicPr>
          <p:cNvPr id="7" name="Content Placeholder 6" descr="FigPPT01-072.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Manually through Slides </a:t>
            </a:r>
            <a:br>
              <a:rPr lang="en-US" dirty="0" smtClean="0"/>
            </a:br>
            <a:r>
              <a:rPr lang="en-US" dirty="0" smtClean="0"/>
              <a:t>in a Slide Show</a:t>
            </a:r>
            <a:endParaRPr lang="en-US" dirty="0"/>
          </a:p>
        </p:txBody>
      </p:sp>
      <p:sp>
        <p:nvSpPr>
          <p:cNvPr id="3" name="Content Placeholder 2"/>
          <p:cNvSpPr>
            <a:spLocks noGrp="1"/>
          </p:cNvSpPr>
          <p:nvPr>
            <p:ph idx="1"/>
          </p:nvPr>
        </p:nvSpPr>
        <p:spPr/>
        <p:txBody>
          <a:bodyPr/>
          <a:lstStyle/>
          <a:p>
            <a:r>
              <a:rPr lang="en-US" dirty="0" smtClean="0"/>
              <a:t>Click each slide until Slide 5 (A World Beneath the Waves) is displayed</a:t>
            </a:r>
          </a:p>
          <a:p>
            <a:r>
              <a:rPr lang="en-US" dirty="0" smtClean="0"/>
              <a:t>Click Slide 5 so that the black slide appears with a message announcing the end of the slide show</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Displaying the Pop-Up Menu and Going to a Specific Slide</a:t>
            </a:r>
            <a:endParaRPr lang="en-US" dirty="0"/>
          </a:p>
        </p:txBody>
      </p:sp>
      <p:sp>
        <p:nvSpPr>
          <p:cNvPr id="3" name="Content Placeholder 2"/>
          <p:cNvSpPr>
            <a:spLocks noGrp="1"/>
          </p:cNvSpPr>
          <p:nvPr>
            <p:ph idx="1"/>
          </p:nvPr>
        </p:nvSpPr>
        <p:spPr/>
        <p:txBody>
          <a:bodyPr>
            <a:normAutofit/>
          </a:bodyPr>
          <a:lstStyle/>
          <a:p>
            <a:r>
              <a:rPr lang="en-US" dirty="0" smtClean="0"/>
              <a:t>With the black slide displaying in Slide Show view, right-click the slide to display the pop-up menu</a:t>
            </a:r>
          </a:p>
          <a:p>
            <a:r>
              <a:rPr lang="en-US" dirty="0" smtClean="0"/>
              <a:t>Point to Go to Slide on the pop-up menu, and then point to 2 Package Highlights in the Go to Slide submenu</a:t>
            </a:r>
          </a:p>
          <a:p>
            <a:r>
              <a:rPr lang="en-US" dirty="0" smtClean="0"/>
              <a:t>Click 2 Package Highlights to display Slide 2</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Displaying the Pop-Up Menu and Going to a Specific Slide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57</a:t>
            </a:fld>
            <a:endParaRPr lang="en-US" dirty="0"/>
          </a:p>
        </p:txBody>
      </p:sp>
      <p:pic>
        <p:nvPicPr>
          <p:cNvPr id="7" name="Content Placeholder 6" descr="FigPPT01-075.gif"/>
          <p:cNvPicPr>
            <a:picLocks noGrp="1" noChangeAspect="1"/>
          </p:cNvPicPr>
          <p:nvPr>
            <p:ph idx="1"/>
          </p:nvPr>
        </p:nvPicPr>
        <p:blipFill>
          <a:blip r:embed="rId2"/>
          <a:stretch>
            <a:fillRect/>
          </a:stretch>
        </p:blipFill>
        <p:spPr>
          <a:xfrm>
            <a:off x="2347912" y="1901031"/>
            <a:ext cx="3990975" cy="36195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the Pop-Up Menu </a:t>
            </a:r>
            <a:br>
              <a:rPr lang="en-US" dirty="0" smtClean="0"/>
            </a:br>
            <a:r>
              <a:rPr lang="en-US" dirty="0" smtClean="0"/>
              <a:t>to End a Slide Show</a:t>
            </a:r>
            <a:endParaRPr lang="en-US" dirty="0"/>
          </a:p>
        </p:txBody>
      </p:sp>
      <p:sp>
        <p:nvSpPr>
          <p:cNvPr id="3" name="Content Placeholder 2"/>
          <p:cNvSpPr>
            <a:spLocks noGrp="1"/>
          </p:cNvSpPr>
          <p:nvPr>
            <p:ph idx="1"/>
          </p:nvPr>
        </p:nvSpPr>
        <p:spPr/>
        <p:txBody>
          <a:bodyPr>
            <a:normAutofit/>
          </a:bodyPr>
          <a:lstStyle/>
          <a:p>
            <a:r>
              <a:rPr lang="en-US" dirty="0" smtClean="0"/>
              <a:t>Right-click Slide 2 and then point to End Show on the pop-up menu</a:t>
            </a:r>
          </a:p>
          <a:p>
            <a:r>
              <a:rPr lang="en-US" dirty="0" smtClean="0"/>
              <a:t>Click End Show to return to Slide 2 in the Slide pane in Normal view</a:t>
            </a:r>
          </a:p>
          <a:p>
            <a:r>
              <a:rPr lang="en-US" dirty="0" smtClean="0"/>
              <a:t>If the Microsoft Office PowerPoint dialog box appears, click the Yes button</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the Pop-Up Menu </a:t>
            </a:r>
            <a:br>
              <a:rPr lang="en-US" dirty="0" smtClean="0"/>
            </a:br>
            <a:r>
              <a:rPr lang="en-US" dirty="0" smtClean="0"/>
              <a:t>to End a Slide Show</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59</a:t>
            </a:fld>
            <a:endParaRPr lang="en-US" dirty="0"/>
          </a:p>
        </p:txBody>
      </p:sp>
      <p:pic>
        <p:nvPicPr>
          <p:cNvPr id="7" name="Content Placeholder 6" descr="FigPPT01-076.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PowerPoint</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a:t>
            </a:fld>
            <a:endParaRPr lang="en-US" dirty="0"/>
          </a:p>
        </p:txBody>
      </p:sp>
      <p:pic>
        <p:nvPicPr>
          <p:cNvPr id="7" name="Content Placeholder 6" descr="FigPPT01-003.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Quitting PowerPoint</a:t>
            </a:r>
            <a:endParaRPr lang="en-US" dirty="0"/>
          </a:p>
        </p:txBody>
      </p:sp>
      <p:sp>
        <p:nvSpPr>
          <p:cNvPr id="3" name="Content Placeholder 2"/>
          <p:cNvSpPr>
            <a:spLocks noGrp="1"/>
          </p:cNvSpPr>
          <p:nvPr>
            <p:ph idx="1"/>
          </p:nvPr>
        </p:nvSpPr>
        <p:spPr/>
        <p:txBody>
          <a:bodyPr/>
          <a:lstStyle/>
          <a:p>
            <a:r>
              <a:rPr lang="en-US" dirty="0" smtClean="0"/>
              <a:t>Point to the Close button on the right side of the PowerPoint title bar</a:t>
            </a:r>
          </a:p>
          <a:p>
            <a:r>
              <a:rPr lang="en-US" dirty="0" smtClean="0"/>
              <a:t>Click the Close button to quit PowerPoint</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60</a:t>
            </a:fld>
            <a:endParaRPr lang="en-US" dirty="0"/>
          </a:p>
        </p:txBody>
      </p:sp>
      <p:pic>
        <p:nvPicPr>
          <p:cNvPr id="6" name="Picture 5" descr="FigPPT01-077.gif"/>
          <p:cNvPicPr>
            <a:picLocks noChangeAspect="1"/>
          </p:cNvPicPr>
          <p:nvPr/>
        </p:nvPicPr>
        <p:blipFill>
          <a:blip r:embed="rId2"/>
          <a:stretch>
            <a:fillRect/>
          </a:stretch>
        </p:blipFill>
        <p:spPr>
          <a:xfrm>
            <a:off x="1905000" y="2971800"/>
            <a:ext cx="4343400" cy="325755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PowerPoint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Click the Start button on the Windows taskbar to display the Start menu</a:t>
            </a:r>
          </a:p>
          <a:p>
            <a:r>
              <a:rPr lang="en-US" dirty="0" smtClean="0"/>
              <a:t>Point to All Programs on the Start menu to display the All Programs submenu and then point to Microsoft Office on the All Programs submenu to display the Microsoft Office submenu</a:t>
            </a:r>
          </a:p>
          <a:p>
            <a:r>
              <a:rPr lang="en-US" dirty="0" smtClean="0"/>
              <a:t>Click Microsoft Office PowerPoint 2007 on the Microsoft Office submenu to start PowerPoint and display a new blank presentation in the PowerPoint window</a:t>
            </a:r>
          </a:p>
          <a:p>
            <a:r>
              <a:rPr lang="en-US" dirty="0" smtClean="0"/>
              <a:t>If the PowerPoint window is not maximized, click the Maximize button on its title bar to maximize the window</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Opening a Presentation from PowerPoint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With your USB </a:t>
            </a:r>
            <a:r>
              <a:rPr lang="en-US" dirty="0" smtClean="0"/>
              <a:t>flash </a:t>
            </a:r>
            <a:r>
              <a:rPr lang="en-US" dirty="0" smtClean="0"/>
              <a:t>drive connected to one of the computer’s USB ports, click the Office Button to display the Office Button menu</a:t>
            </a:r>
          </a:p>
          <a:p>
            <a:r>
              <a:rPr lang="en-US" dirty="0" smtClean="0"/>
              <a:t>Click Open on the Office Button menu to display the Open dialog box</a:t>
            </a:r>
          </a:p>
          <a:p>
            <a:r>
              <a:rPr lang="en-US" dirty="0" smtClean="0"/>
              <a:t>If necessary, click the Look in box arrow and then click UDISK 2.0 (E:) to select the USB flash drive, Drive E in this case, in the Look in list as the new open location</a:t>
            </a:r>
          </a:p>
          <a:p>
            <a:r>
              <a:rPr lang="en-US" dirty="0" smtClean="0"/>
              <a:t>Click </a:t>
            </a:r>
            <a:r>
              <a:rPr lang="en-US" dirty="0" err="1" smtClean="0"/>
              <a:t>Cabo</a:t>
            </a:r>
            <a:r>
              <a:rPr lang="en-US" dirty="0" smtClean="0"/>
              <a:t> Package to select the file name</a:t>
            </a:r>
          </a:p>
          <a:p>
            <a:r>
              <a:rPr lang="en-US" dirty="0" smtClean="0"/>
              <a:t>Click the Open button to open the selected file and display Slide 1 in the PowerPoint window</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Opening a Presentation from PowerPoint</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63</a:t>
            </a:fld>
            <a:endParaRPr lang="en-US" dirty="0"/>
          </a:p>
        </p:txBody>
      </p:sp>
      <p:pic>
        <p:nvPicPr>
          <p:cNvPr id="7" name="Content Placeholder 6" descr="FigPPT01-080.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Spelling</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Click Review on the Ribbon to display the Review tab</a:t>
            </a:r>
          </a:p>
          <a:p>
            <a:r>
              <a:rPr lang="en-US" dirty="0" smtClean="0"/>
              <a:t>Click the Spelling button in the Proofing group to start the spelling checker and display the Spelling dialog box</a:t>
            </a:r>
          </a:p>
          <a:p>
            <a:r>
              <a:rPr lang="en-US" dirty="0" smtClean="0"/>
              <a:t>Click the Ignore button to skip the word, </a:t>
            </a:r>
            <a:r>
              <a:rPr lang="en-US" dirty="0" err="1" smtClean="0"/>
              <a:t>Cabo</a:t>
            </a:r>
            <a:endParaRPr lang="en-US" dirty="0" smtClean="0"/>
          </a:p>
          <a:p>
            <a:r>
              <a:rPr lang="en-US" dirty="0" smtClean="0"/>
              <a:t>Click the Ignore button to skip the word, </a:t>
            </a:r>
            <a:r>
              <a:rPr lang="en-US" dirty="0" err="1" smtClean="0"/>
              <a:t>Ehlin</a:t>
            </a:r>
            <a:r>
              <a:rPr lang="en-US" dirty="0" smtClean="0"/>
              <a:t>.</a:t>
            </a:r>
          </a:p>
          <a:p>
            <a:r>
              <a:rPr lang="en-US" dirty="0" smtClean="0"/>
              <a:t>When the Microsoft Office PowerPoint dialog box appears, click the OK button to close the spelling checker and return to the current slide, Slide 1, or to the slide where a possible misspelled word appeared</a:t>
            </a:r>
          </a:p>
          <a:p>
            <a:r>
              <a:rPr lang="en-US" dirty="0" smtClean="0"/>
              <a:t>Click the slide to remove the box from the word, </a:t>
            </a:r>
            <a:r>
              <a:rPr lang="en-US" dirty="0" err="1" smtClean="0"/>
              <a:t>Ehlin</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Spelling</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65</a:t>
            </a:fld>
            <a:endParaRPr lang="en-US" dirty="0"/>
          </a:p>
        </p:txBody>
      </p:sp>
      <p:pic>
        <p:nvPicPr>
          <p:cNvPr id="7" name="Content Placeholder 6" descr="FigPPT01-084.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Displaying a Presentation in Grayscale</a:t>
            </a:r>
            <a:endParaRPr lang="en-US" dirty="0"/>
          </a:p>
        </p:txBody>
      </p:sp>
      <p:sp>
        <p:nvSpPr>
          <p:cNvPr id="3" name="Content Placeholder 2"/>
          <p:cNvSpPr>
            <a:spLocks noGrp="1"/>
          </p:cNvSpPr>
          <p:nvPr>
            <p:ph idx="1"/>
          </p:nvPr>
        </p:nvSpPr>
        <p:spPr/>
        <p:txBody>
          <a:bodyPr>
            <a:normAutofit/>
          </a:bodyPr>
          <a:lstStyle/>
          <a:p>
            <a:r>
              <a:rPr lang="en-US" dirty="0" smtClean="0"/>
              <a:t>Click View on the Ribbon to display the View tab</a:t>
            </a:r>
          </a:p>
          <a:p>
            <a:r>
              <a:rPr lang="en-US" dirty="0" smtClean="0"/>
              <a:t>Click Grayscale in the Color/Grayscale group to display Slide 1 in grayscale in the Slide pane</a:t>
            </a:r>
          </a:p>
          <a:p>
            <a:r>
              <a:rPr lang="en-US" dirty="0" smtClean="0"/>
              <a:t>Click the Next Slide button four times to view all slides in the presentation in grayscale</a:t>
            </a:r>
          </a:p>
          <a:p>
            <a:r>
              <a:rPr lang="en-US" dirty="0" smtClean="0"/>
              <a:t>Click the Back To Color View button in the Close group to return to the previous tab and display Slide 5 with the default Flow color scheme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Displaying a Presentation in Grayscale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67</a:t>
            </a:fld>
            <a:endParaRPr lang="en-US" dirty="0"/>
          </a:p>
        </p:txBody>
      </p:sp>
      <p:pic>
        <p:nvPicPr>
          <p:cNvPr id="7" name="Content Placeholder 6" descr="FigPPT01-088.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Printing a Presentation</a:t>
            </a:r>
            <a:endParaRPr lang="en-US" dirty="0"/>
          </a:p>
        </p:txBody>
      </p:sp>
      <p:sp>
        <p:nvSpPr>
          <p:cNvPr id="3" name="Content Placeholder 2"/>
          <p:cNvSpPr>
            <a:spLocks noGrp="1"/>
          </p:cNvSpPr>
          <p:nvPr>
            <p:ph idx="1"/>
          </p:nvPr>
        </p:nvSpPr>
        <p:spPr/>
        <p:txBody>
          <a:bodyPr>
            <a:normAutofit/>
          </a:bodyPr>
          <a:lstStyle/>
          <a:p>
            <a:r>
              <a:rPr lang="en-US" dirty="0" smtClean="0"/>
              <a:t>Click the Office Button to display the Office Button menu</a:t>
            </a:r>
          </a:p>
          <a:p>
            <a:r>
              <a:rPr lang="en-US" dirty="0" smtClean="0"/>
              <a:t>Point to Print on the Office Button menu to display the Print submenu</a:t>
            </a:r>
          </a:p>
          <a:p>
            <a:r>
              <a:rPr lang="en-US" dirty="0" smtClean="0"/>
              <a:t>Click Quick Print on the Print submenu to print the slides</a:t>
            </a:r>
          </a:p>
          <a:p>
            <a:r>
              <a:rPr lang="en-US" dirty="0" smtClean="0"/>
              <a:t>When the printer stops, retrieve the hard copy of the five </a:t>
            </a:r>
            <a:r>
              <a:rPr lang="en-US" dirty="0" err="1" smtClean="0"/>
              <a:t>Cabo</a:t>
            </a:r>
            <a:r>
              <a:rPr lang="en-US" dirty="0" smtClean="0"/>
              <a:t> Package slides</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68</a:t>
            </a:fld>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Printing a Presentation</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69</a:t>
            </a:fld>
            <a:endParaRPr lang="en-US" dirty="0"/>
          </a:p>
        </p:txBody>
      </p:sp>
      <p:pic>
        <p:nvPicPr>
          <p:cNvPr id="7" name="Content Placeholder 6" descr="FigPPT01-090a.gif"/>
          <p:cNvPicPr>
            <a:picLocks noGrp="1" noChangeAspect="1"/>
          </p:cNvPicPr>
          <p:nvPr>
            <p:ph idx="1"/>
          </p:nvPr>
        </p:nvPicPr>
        <p:blipFill>
          <a:blip r:embed="rId2"/>
          <a:stretch>
            <a:fillRect/>
          </a:stretch>
        </p:blipFill>
        <p:spPr>
          <a:xfrm>
            <a:off x="991719" y="1295400"/>
            <a:ext cx="6703362" cy="483076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a Document Theme</a:t>
            </a:r>
            <a:endParaRPr lang="en-US" dirty="0"/>
          </a:p>
        </p:txBody>
      </p:sp>
      <p:sp>
        <p:nvSpPr>
          <p:cNvPr id="3" name="Content Placeholder 2"/>
          <p:cNvSpPr>
            <a:spLocks noGrp="1"/>
          </p:cNvSpPr>
          <p:nvPr>
            <p:ph idx="1"/>
          </p:nvPr>
        </p:nvSpPr>
        <p:spPr/>
        <p:txBody>
          <a:bodyPr/>
          <a:lstStyle/>
          <a:p>
            <a:r>
              <a:rPr lang="en-US" dirty="0" smtClean="0"/>
              <a:t>Click Design on the Ribbon to display the Design tab</a:t>
            </a:r>
          </a:p>
          <a:p>
            <a:r>
              <a:rPr lang="en-US" dirty="0" smtClean="0"/>
              <a:t>Click the More button in the Themes gallery to expand the gallery, which shows more Built-In theme gallery options</a:t>
            </a:r>
          </a:p>
          <a:p>
            <a:r>
              <a:rPr lang="en-US" dirty="0" smtClean="0"/>
              <a:t>Click the Flow theme to apply this theme to Slide 1</a:t>
            </a:r>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PowerPoint Help</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Click the Microsoft Office PowerPoint Help button near the upper right-corner of the PowerPoint window to open the PowerPoint Help window</a:t>
            </a:r>
          </a:p>
          <a:p>
            <a:r>
              <a:rPr lang="en-US" dirty="0" smtClean="0"/>
              <a:t>Type </a:t>
            </a:r>
            <a:r>
              <a:rPr lang="en-US" dirty="0" smtClean="0">
                <a:latin typeface="Courier New" pitchFamily="49" charset="0"/>
                <a:cs typeface="Courier New" pitchFamily="49" charset="0"/>
              </a:rPr>
              <a:t>document theme </a:t>
            </a:r>
            <a:r>
              <a:rPr lang="en-US" dirty="0" smtClean="0"/>
              <a:t>in the Type words to search for text box at the top of the PowerPoint Help window</a:t>
            </a:r>
          </a:p>
          <a:p>
            <a:r>
              <a:rPr lang="en-US" dirty="0" smtClean="0"/>
              <a:t>Press the ENTER key to display the search results</a:t>
            </a:r>
          </a:p>
          <a:p>
            <a:r>
              <a:rPr lang="en-US" dirty="0" smtClean="0"/>
              <a:t>Click the Maximize button on the PowerPoint Help window title bar to maximize the Help window</a:t>
            </a:r>
          </a:p>
          <a:p>
            <a:r>
              <a:rPr lang="en-US" dirty="0" smtClean="0"/>
              <a:t>Click the ‘Apply or customize a document theme’ link to display information regarding applying or customizing themes</a:t>
            </a:r>
          </a:p>
          <a:p>
            <a:r>
              <a:rPr lang="en-US" dirty="0" smtClean="0"/>
              <a:t>Click the Close button on the PowerPoint Help window title bar to close the PowerPoint Help window and display Slide 5</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70</a:t>
            </a:fld>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PowerPoint Help</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71</a:t>
            </a:fld>
            <a:endParaRPr lang="en-US" dirty="0"/>
          </a:p>
        </p:txBody>
      </p:sp>
      <p:pic>
        <p:nvPicPr>
          <p:cNvPr id="7" name="Content Placeholder 6" descr="FigPPT01-093.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Quitting PowerPoint</a:t>
            </a:r>
            <a:endParaRPr lang="en-US" dirty="0"/>
          </a:p>
        </p:txBody>
      </p:sp>
      <p:sp>
        <p:nvSpPr>
          <p:cNvPr id="3" name="Content Placeholder 2"/>
          <p:cNvSpPr>
            <a:spLocks noGrp="1"/>
          </p:cNvSpPr>
          <p:nvPr>
            <p:ph idx="1"/>
          </p:nvPr>
        </p:nvSpPr>
        <p:spPr/>
        <p:txBody>
          <a:bodyPr/>
          <a:lstStyle/>
          <a:p>
            <a:r>
              <a:rPr lang="en-US" dirty="0" smtClean="0"/>
              <a:t>Click the Close button on the right side of the title bar to quit PowerPoint</a:t>
            </a:r>
          </a:p>
          <a:p>
            <a:r>
              <a:rPr lang="en-US" dirty="0" smtClean="0"/>
              <a:t>If necessary, click the No button in the Microsoft Office PowerPoint dialog box so that any changes you have made are not saved</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72</a:t>
            </a:fld>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Start and quit PowerPoint</a:t>
            </a:r>
          </a:p>
          <a:p>
            <a:r>
              <a:rPr lang="en-US" dirty="0" smtClean="0"/>
              <a:t>Describe the PowerPoint window</a:t>
            </a:r>
          </a:p>
          <a:p>
            <a:r>
              <a:rPr lang="en-US" dirty="0" smtClean="0"/>
              <a:t>Select a document theme</a:t>
            </a:r>
          </a:p>
          <a:p>
            <a:r>
              <a:rPr lang="en-US" dirty="0" smtClean="0"/>
              <a:t>Create a title slide and text slides with single- and multi-level bulleted lists</a:t>
            </a:r>
          </a:p>
          <a:p>
            <a:r>
              <a:rPr lang="en-US" dirty="0" smtClean="0"/>
              <a:t>Save a presentation</a:t>
            </a:r>
          </a:p>
          <a:p>
            <a:r>
              <a:rPr lang="en-US" dirty="0" smtClean="0"/>
              <a:t>Copy elements from one slide to another</a:t>
            </a:r>
          </a:p>
        </p:txBody>
      </p:sp>
      <p:sp>
        <p:nvSpPr>
          <p:cNvPr id="4" name="Slide Number Placeholder 3"/>
          <p:cNvSpPr>
            <a:spLocks noGrp="1"/>
          </p:cNvSpPr>
          <p:nvPr>
            <p:ph type="sldNum" sz="quarter" idx="12"/>
          </p:nvPr>
        </p:nvSpPr>
        <p:spPr/>
        <p:txBody>
          <a:bodyPr/>
          <a:lstStyle/>
          <a:p>
            <a:fld id="{CA380B22-F6F4-44E6-A477-C47B9EB980BC}" type="slidenum">
              <a:rPr lang="en-US" smtClean="0"/>
              <a:pPr/>
              <a:t>73</a:t>
            </a:fld>
            <a:endParaRPr lang="en-US" dirty="0"/>
          </a:p>
        </p:txBody>
      </p:sp>
      <p:sp>
        <p:nvSpPr>
          <p:cNvPr id="5" name="Footer Placeholder 4"/>
          <p:cNvSpPr>
            <a:spLocks noGrp="1"/>
          </p:cNvSpPr>
          <p:nvPr>
            <p:ph type="ftr" sz="quarter" idx="11"/>
          </p:nvPr>
        </p:nvSpPr>
        <p:spPr/>
        <p:txBody>
          <a:bodyPr/>
          <a:lstStyle/>
          <a:p>
            <a:r>
              <a:rPr lang="en-US" dirty="0" smtClean="0"/>
              <a:t>Microsoft Office 2007: Introductory Concepts and Techniques</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View a presentation in Slide Show view</a:t>
            </a:r>
          </a:p>
          <a:p>
            <a:r>
              <a:rPr lang="en-US" dirty="0" smtClean="0"/>
              <a:t>Open a presentation</a:t>
            </a:r>
          </a:p>
          <a:p>
            <a:r>
              <a:rPr lang="en-US" dirty="0" smtClean="0"/>
              <a:t>Display and print a presentation in grayscale</a:t>
            </a:r>
          </a:p>
          <a:p>
            <a:r>
              <a:rPr lang="en-US" dirty="0" smtClean="0"/>
              <a:t>Check spelling</a:t>
            </a:r>
          </a:p>
          <a:p>
            <a:r>
              <a:rPr lang="en-US" dirty="0" smtClean="0"/>
              <a:t>Use PowerPoint Help</a:t>
            </a:r>
            <a:endParaRPr lang="en-US" dirty="0"/>
          </a:p>
        </p:txBody>
      </p:sp>
      <p:sp>
        <p:nvSpPr>
          <p:cNvPr id="4" name="Slide Number Placeholder 3"/>
          <p:cNvSpPr>
            <a:spLocks noGrp="1"/>
          </p:cNvSpPr>
          <p:nvPr>
            <p:ph type="sldNum" sz="quarter" idx="12"/>
          </p:nvPr>
        </p:nvSpPr>
        <p:spPr/>
        <p:txBody>
          <a:bodyPr/>
          <a:lstStyle/>
          <a:p>
            <a:fld id="{CA380B22-F6F4-44E6-A477-C47B9EB980BC}" type="slidenum">
              <a:rPr lang="en-US" smtClean="0"/>
              <a:pPr/>
              <a:t>74</a:t>
            </a:fld>
            <a:endParaRPr lang="en-US" dirty="0"/>
          </a:p>
        </p:txBody>
      </p:sp>
      <p:sp>
        <p:nvSpPr>
          <p:cNvPr id="5" name="Footer Placeholder 4"/>
          <p:cNvSpPr>
            <a:spLocks noGrp="1"/>
          </p:cNvSpPr>
          <p:nvPr>
            <p:ph type="ftr" sz="quarter" idx="11"/>
          </p:nvPr>
        </p:nvSpPr>
        <p:spPr/>
        <p:txBody>
          <a:bodyPr/>
          <a:lstStyle/>
          <a:p>
            <a:r>
              <a:rPr lang="en-US" dirty="0" smtClean="0"/>
              <a:t>Microsoft Office 2007: Introductory Concepts and Techniques</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smtClean="0"/>
              <a:t>PowerPoint Chapter 1 Complete</a:t>
            </a:r>
            <a:endParaRPr lang="en-US" dirty="0"/>
          </a:p>
        </p:txBody>
      </p:sp>
      <p:sp>
        <p:nvSpPr>
          <p:cNvPr id="7" name="Subtitle 6"/>
          <p:cNvSpPr>
            <a:spLocks noGrp="1"/>
          </p:cNvSpPr>
          <p:nvPr>
            <p:ph type="subTitle"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a Document Theme</a:t>
            </a:r>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8</a:t>
            </a:fld>
            <a:endParaRPr lang="en-US" dirty="0"/>
          </a:p>
        </p:txBody>
      </p:sp>
      <p:pic>
        <p:nvPicPr>
          <p:cNvPr id="7" name="Content Placeholder 6" descr="FigPPT01-018.gif"/>
          <p:cNvPicPr>
            <a:picLocks noGrp="1" noChangeAspect="1"/>
          </p:cNvPicPr>
          <p:nvPr>
            <p:ph idx="1"/>
          </p:nvPr>
        </p:nvPicPr>
        <p:blipFill>
          <a:blip r:embed="rId2"/>
          <a:stretch>
            <a:fillRect/>
          </a:stretch>
        </p:blipFill>
        <p:spPr>
          <a:xfrm>
            <a:off x="1122891" y="1295400"/>
            <a:ext cx="6441017" cy="48307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the Presentation Title</a:t>
            </a:r>
            <a:endParaRPr lang="en-US" dirty="0"/>
          </a:p>
        </p:txBody>
      </p:sp>
      <p:sp>
        <p:nvSpPr>
          <p:cNvPr id="3" name="Content Placeholder 2"/>
          <p:cNvSpPr>
            <a:spLocks noGrp="1"/>
          </p:cNvSpPr>
          <p:nvPr>
            <p:ph idx="1"/>
          </p:nvPr>
        </p:nvSpPr>
        <p:spPr/>
        <p:txBody>
          <a:bodyPr/>
          <a:lstStyle/>
          <a:p>
            <a:r>
              <a:rPr lang="en-US" dirty="0" smtClean="0"/>
              <a:t>Click the label, Click to add title, located inside the title text placeholder to select the placeholder</a:t>
            </a:r>
          </a:p>
          <a:p>
            <a:r>
              <a:rPr lang="en-US" dirty="0" smtClean="0"/>
              <a:t>Type </a:t>
            </a:r>
            <a:r>
              <a:rPr lang="en-US" dirty="0" smtClean="0">
                <a:latin typeface="Courier New" pitchFamily="49" charset="0"/>
                <a:cs typeface="Courier New" pitchFamily="49" charset="0"/>
              </a:rPr>
              <a:t>A World Beneath the Waves </a:t>
            </a:r>
            <a:r>
              <a:rPr lang="en-US" dirty="0" smtClean="0"/>
              <a:t>in the title text placeholder. Do not press the ENTER key</a:t>
            </a:r>
          </a:p>
          <a:p>
            <a:endParaRPr lang="en-US" dirty="0"/>
          </a:p>
        </p:txBody>
      </p:sp>
      <p:sp>
        <p:nvSpPr>
          <p:cNvPr id="4" name="Footer Placeholder 3"/>
          <p:cNvSpPr>
            <a:spLocks noGrp="1"/>
          </p:cNvSpPr>
          <p:nvPr>
            <p:ph type="ftr" sz="quarter" idx="11"/>
          </p:nvPr>
        </p:nvSpPr>
        <p:spPr/>
        <p:txBody>
          <a:bodyPr/>
          <a:lstStyle/>
          <a:p>
            <a:r>
              <a:rPr lang="en-US" smtClean="0"/>
              <a:t>Microsoft Office 2007: Introductory Concepts and Techniques</a:t>
            </a:r>
            <a:endParaRPr lang="en-US" dirty="0"/>
          </a:p>
        </p:txBody>
      </p:sp>
      <p:sp>
        <p:nvSpPr>
          <p:cNvPr id="5" name="Slide Number Placeholder 4"/>
          <p:cNvSpPr>
            <a:spLocks noGrp="1"/>
          </p:cNvSpPr>
          <p:nvPr>
            <p:ph type="sldNum" sz="quarter" idx="12"/>
          </p:nvPr>
        </p:nvSpPr>
        <p:spPr/>
        <p:txBody>
          <a:bodyPr/>
          <a:lstStyle/>
          <a:p>
            <a:fld id="{CA380B22-F6F4-44E6-A477-C47B9EB980BC}"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1635</TotalTime>
  <Words>3320</Words>
  <Application>Microsoft Office PowerPoint</Application>
  <PresentationFormat>On-screen Show (4:3)</PresentationFormat>
  <Paragraphs>374</Paragraphs>
  <Slides>75</Slides>
  <Notes>0</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PowerPoint Chapter 1</vt:lpstr>
      <vt:lpstr>Objectives</vt:lpstr>
      <vt:lpstr>Objectives</vt:lpstr>
      <vt:lpstr>Plan Ahead</vt:lpstr>
      <vt:lpstr>Starting PowerPoint</vt:lpstr>
      <vt:lpstr>Starting PowerPoint</vt:lpstr>
      <vt:lpstr>Choosing a Document Theme</vt:lpstr>
      <vt:lpstr>Choosing a Document Theme</vt:lpstr>
      <vt:lpstr>Entering the Presentation Title</vt:lpstr>
      <vt:lpstr>Entering the Presentation Title</vt:lpstr>
      <vt:lpstr>Entering the Presentation Subtitle Paragraph</vt:lpstr>
      <vt:lpstr>Entering the Presentation Subtitle Paragraph</vt:lpstr>
      <vt:lpstr>Selecting a Paragraph</vt:lpstr>
      <vt:lpstr>Italicizing Text</vt:lpstr>
      <vt:lpstr>Selecting Multiple Paragraphs</vt:lpstr>
      <vt:lpstr>Changing the Text Color</vt:lpstr>
      <vt:lpstr>Changing the Text Color</vt:lpstr>
      <vt:lpstr>Selecting a Group of Words and Increasing Font Size</vt:lpstr>
      <vt:lpstr>Selecting a Group of Words and Increasing Font Size</vt:lpstr>
      <vt:lpstr>Bolding Text</vt:lpstr>
      <vt:lpstr>Decreasing the Title Slide Title Text  Font Size</vt:lpstr>
      <vt:lpstr>Decreasing the Title Slide Title Text  Font Size</vt:lpstr>
      <vt:lpstr>Saving the Presentation</vt:lpstr>
      <vt:lpstr>Saving the Presentation</vt:lpstr>
      <vt:lpstr>Adding a New Text Slide  with a Bulleted List</vt:lpstr>
      <vt:lpstr>Adding a New Text Slide  with a Bulleted List</vt:lpstr>
      <vt:lpstr>Entering a Slide Title</vt:lpstr>
      <vt:lpstr>Selecting a Text Placeholder</vt:lpstr>
      <vt:lpstr>Typing a Single-Level Bulleted List</vt:lpstr>
      <vt:lpstr>Typing a Single-Level Bulleted List</vt:lpstr>
      <vt:lpstr>Adding a New Slide  and Entering a Slide Title</vt:lpstr>
      <vt:lpstr>Adding a New Slide  and Entering a Slide Title</vt:lpstr>
      <vt:lpstr>Typing a Multi-Level Bulleted List</vt:lpstr>
      <vt:lpstr>Typing a Multi-Level Bulleted List</vt:lpstr>
      <vt:lpstr>Typing the Remaining Text for Slide 3</vt:lpstr>
      <vt:lpstr>Typing the Remaining Text for Slide 3</vt:lpstr>
      <vt:lpstr>Creating Slide 4</vt:lpstr>
      <vt:lpstr>Creating Slide 4</vt:lpstr>
      <vt:lpstr>Creating a Third-Level Paragraph</vt:lpstr>
      <vt:lpstr>Creating a Third-Level Paragraph</vt:lpstr>
      <vt:lpstr>Typing the Remaining Text for Slide 4</vt:lpstr>
      <vt:lpstr>Typing the Remaining Text for Slide 4</vt:lpstr>
      <vt:lpstr>Duplicating a Slide</vt:lpstr>
      <vt:lpstr>Duplicating a Slide</vt:lpstr>
      <vt:lpstr>Arranging a Slide</vt:lpstr>
      <vt:lpstr>Deleting All Text in a Placeholder</vt:lpstr>
      <vt:lpstr>Deleting All Text in a Placeholder</vt:lpstr>
      <vt:lpstr>Changing Document Properties</vt:lpstr>
      <vt:lpstr>Changing Document Properties</vt:lpstr>
      <vt:lpstr>Saving an Existing Presentation  with the Same File Name</vt:lpstr>
      <vt:lpstr>Using the Scroll Box on the Slide Pane  to Move to Another Slide</vt:lpstr>
      <vt:lpstr>Using the Scroll Box on the Slide Pane  to Move to Another Slide</vt:lpstr>
      <vt:lpstr>Starting Slide Show View</vt:lpstr>
      <vt:lpstr>Starting Slide Show View</vt:lpstr>
      <vt:lpstr>Moving Manually through Slides  in a Slide Show</vt:lpstr>
      <vt:lpstr>Displaying the Pop-Up Menu and Going to a Specific Slide</vt:lpstr>
      <vt:lpstr>Displaying the Pop-Up Menu and Going to a Specific Slide</vt:lpstr>
      <vt:lpstr>Using the Pop-Up Menu  to End a Slide Show</vt:lpstr>
      <vt:lpstr>Using the Pop-Up Menu  to End a Slide Show</vt:lpstr>
      <vt:lpstr>Quitting PowerPoint</vt:lpstr>
      <vt:lpstr>Starting PowerPoint</vt:lpstr>
      <vt:lpstr>Opening a Presentation from PowerPoint</vt:lpstr>
      <vt:lpstr>Opening a Presentation from PowerPoint</vt:lpstr>
      <vt:lpstr>Checking Spelling</vt:lpstr>
      <vt:lpstr>Checking Spelling</vt:lpstr>
      <vt:lpstr>Displaying a Presentation in Grayscale</vt:lpstr>
      <vt:lpstr>Displaying a Presentation in Grayscale</vt:lpstr>
      <vt:lpstr>Printing a Presentation</vt:lpstr>
      <vt:lpstr>Printing a Presentation</vt:lpstr>
      <vt:lpstr>Searching for PowerPoint Help</vt:lpstr>
      <vt:lpstr>Searching for PowerPoint Help</vt:lpstr>
      <vt:lpstr>Quitting PowerPoint</vt:lpstr>
      <vt:lpstr>Summary</vt:lpstr>
      <vt:lpstr>Summary</vt:lpstr>
      <vt:lpstr>PowerPoint Chapter 1 Complete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Steven Freund</dc:creator>
  <cp:lastModifiedBy>Steven Freund</cp:lastModifiedBy>
  <cp:revision>172</cp:revision>
  <dcterms:created xsi:type="dcterms:W3CDTF">2007-02-12T19:59:09Z</dcterms:created>
  <dcterms:modified xsi:type="dcterms:W3CDTF">2007-03-16T12:11:19Z</dcterms:modified>
</cp:coreProperties>
</file>